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30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848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-1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6EC3E4"/>
              </a:gs>
              <a:gs pos="100000">
                <a:srgbClr val="F0AAA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6EC3E4"/>
              </a:gs>
              <a:gs pos="100000">
                <a:srgbClr val="F0AAA1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6EC3E4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F0AAA1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#6EC3E4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#F0AAA1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6175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2023-06-04T23:45:31Z</dcterms:modified>
</cp:coreProperties>
</file>