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402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7935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19790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3B7A89"/>
              </a:gs>
              <a:gs pos="100000">
                <a:srgbClr val="ECCFA2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3B7A89"/>
              </a:gs>
              <a:gs pos="100000">
                <a:srgbClr val="ECCFA2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3B7A89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ECCFA2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#3B7A89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#ECCFA2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2807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2023-06-04T23:45:16Z</dcterms:modified>
</cp:coreProperties>
</file>