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11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6294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-1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F42570"/>
              </a:gs>
              <a:gs pos="100000">
                <a:srgbClr val="0CD5C5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F42570"/>
              </a:gs>
              <a:gs pos="100000">
                <a:srgbClr val="0CD5C5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F42570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0CD5C5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#F42570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#0CD5C5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9186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2023-06-04T23:45:07Z</dcterms:modified>
</cp:coreProperties>
</file>