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0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911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-1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8456F0"/>
              </a:gs>
              <a:gs pos="100000">
                <a:srgbClr val="E70C98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8456F0"/>
              </a:gs>
              <a:gs pos="100000">
                <a:srgbClr val="E70C98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8456F0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70C98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#8456F0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#E70C98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891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2023-06-04T23:44:48Z</dcterms:modified>
</cp:coreProperties>
</file>