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1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385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-1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51363"/>
              </a:gs>
              <a:gs pos="99000">
                <a:srgbClr val="EDB836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F51363"/>
              </a:gs>
              <a:gs pos="100000">
                <a:srgbClr val="EDB836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F51363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DB83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#F51363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#EDB836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597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2023-06-04T23:44:38Z</dcterms:modified>
</cp:coreProperties>
</file>