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422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1863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19790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F5B482"/>
              </a:gs>
              <a:gs pos="100000">
                <a:srgbClr val="F58B8C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F5B482"/>
              </a:gs>
              <a:gs pos="100000">
                <a:srgbClr val="F58B8C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F5B482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F58B8C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#F5B482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#F58B8C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721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2023-06-04T23:44:05Z</dcterms:modified>
</cp:coreProperties>
</file>