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1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48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D1C5BB"/>
              </a:gs>
              <a:gs pos="100000">
                <a:srgbClr val="D9CFCB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D1C5BB"/>
              </a:gs>
              <a:gs pos="100000">
                <a:srgbClr val="D9CFCB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D1C5BB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D9CFCB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#D1C5BB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#D9CFCB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5473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2023-06-04T23:43:50Z</dcterms:modified>
</cp:coreProperties>
</file>