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8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6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D369E2"/>
              </a:gs>
              <a:gs pos="100000">
                <a:srgbClr val="00006E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D369E2"/>
              </a:gs>
              <a:gs pos="100000">
                <a:srgbClr val="00006E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369E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0006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#D369E2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#00006E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73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2023-06-04T23:43:36Z</dcterms:modified>
</cp:coreProperties>
</file>