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36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B2A39"/>
              </a:gs>
              <a:gs pos="50000">
                <a:srgbClr val="AE5C76"/>
              </a:gs>
              <a:gs pos="100000">
                <a:srgbClr val="C3C3B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50000">
                <a:srgbClr val="AE5C76"/>
              </a:gs>
              <a:gs pos="0">
                <a:srgbClr val="0B2A39"/>
              </a:gs>
              <a:gs pos="100000">
                <a:srgbClr val="C3C3BA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B2A3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3C3B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#0B2A39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#C3C3BA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A9B7383-467E-2086-6E3F-0EFAE2545C9F}"/>
              </a:ext>
            </a:extLst>
          </p:cNvPr>
          <p:cNvGrpSpPr/>
          <p:nvPr/>
        </p:nvGrpSpPr>
        <p:grpSpPr>
          <a:xfrm>
            <a:off x="8976318" y="3047122"/>
            <a:ext cx="432048" cy="1080119"/>
            <a:chOff x="7104112" y="2708920"/>
            <a:chExt cx="432048" cy="1143125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8B1B53A-B0C1-21EC-A083-5D207606D53E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AE5C7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二等辺三角形 13">
              <a:extLst>
                <a:ext uri="{FF2B5EF4-FFF2-40B4-BE49-F238E27FC236}">
                  <a16:creationId xmlns:a16="http://schemas.microsoft.com/office/drawing/2014/main" id="{7BEC57BB-2774-3777-7EA4-19A5B934699E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B7E71D-DED9-3759-759D-4035A51C592E}"/>
              </a:ext>
            </a:extLst>
          </p:cNvPr>
          <p:cNvSpPr txBox="1"/>
          <p:nvPr/>
        </p:nvSpPr>
        <p:spPr>
          <a:xfrm>
            <a:off x="8544269" y="246011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#AE5C76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09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2023-06-04T23:43:24Z</dcterms:modified>
</cp:coreProperties>
</file>