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4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55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ED3B45"/>
              </a:gs>
              <a:gs pos="100000">
                <a:srgbClr val="E8574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ED3B45"/>
              </a:gs>
              <a:gs pos="100000">
                <a:srgbClr val="E8574A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D3B45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8574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#ED3B45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#E8574A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790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2023-06-04T23:42:59Z</dcterms:modified>
</cp:coreProperties>
</file>