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5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83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C9C4C0"/>
              </a:gs>
              <a:gs pos="100000">
                <a:srgbClr val="EDECE8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C9C4C0"/>
              </a:gs>
              <a:gs pos="100000">
                <a:srgbClr val="EDECE8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9C4C0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DECE8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#C9C4C0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#EDECE8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94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2023-06-04T23:32:20Z</dcterms:modified>
</cp:coreProperties>
</file>