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50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67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C0B1A9"/>
              </a:gs>
              <a:gs pos="100000">
                <a:srgbClr val="EEB2A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C0B1A9"/>
              </a:gs>
              <a:gs pos="100000">
                <a:srgbClr val="EEB2A1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C0B1A9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EEB2A1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#C0B1A9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#EEB2A1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1957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2023-06-04T23:42:27Z</dcterms:modified>
</cp:coreProperties>
</file>