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2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6CC0626-F75F-0BF6-F59C-5896603DAB19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F79D00"/>
              </a:gs>
              <a:gs pos="100000">
                <a:srgbClr val="8EB0E6"/>
              </a:gs>
            </a:gsLst>
            <a:lin ang="27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F79D00"/>
              </a:gs>
              <a:gs pos="100000">
                <a:srgbClr val="8EB0E6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79D0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EB0E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#F79D00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#8EB0E6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57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2023-06-04T23:41:31Z</dcterms:modified>
</cp:coreProperties>
</file>