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4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36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0DA7E1"/>
              </a:gs>
              <a:gs pos="100000">
                <a:srgbClr val="F5AE0E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0DA7E1"/>
              </a:gs>
              <a:gs pos="100000">
                <a:srgbClr val="F5AE0E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0DA7E1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F5AE0E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#0DA7E1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#F5AE0E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1506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2023-06-04T23:41:03Z</dcterms:modified>
</cp:coreProperties>
</file>