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40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00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1979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56AAAE"/>
              </a:gs>
              <a:gs pos="100000">
                <a:srgbClr val="DC669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56AAAE"/>
              </a:gs>
              <a:gs pos="100000">
                <a:srgbClr val="DC669D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56AAAE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DC669D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#56AAAE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#DC669D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8462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2023-06-04T23:40:52Z</dcterms:modified>
</cp:coreProperties>
</file>