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7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69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B5D027"/>
              </a:gs>
              <a:gs pos="100000">
                <a:srgbClr val="808C1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B5D027"/>
              </a:gs>
              <a:gs pos="100000">
                <a:srgbClr val="808C1A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B5D027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808C1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#B5D027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#808C1A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587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2023-06-04T23:40:27Z</dcterms:modified>
</cp:coreProperties>
</file>