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78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016973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四角形: 角を丸くする 4">
            <a:extLst>
              <a:ext uri="{FF2B5EF4-FFF2-40B4-BE49-F238E27FC236}">
                <a16:creationId xmlns:a16="http://schemas.microsoft.com/office/drawing/2014/main" id="{CAB98BBD-6E72-E938-A76A-A56C68F1D645}"/>
              </a:ext>
            </a:extLst>
          </p:cNvPr>
          <p:cNvSpPr/>
          <p:nvPr/>
        </p:nvSpPr>
        <p:spPr>
          <a:xfrm>
            <a:off x="-17388" y="0"/>
            <a:ext cx="6113388" cy="6858000"/>
          </a:xfrm>
          <a:prstGeom prst="roundRect">
            <a:avLst>
              <a:gd name="adj" fmla="val 0"/>
            </a:avLst>
          </a:prstGeom>
          <a:gradFill flip="none" rotWithShape="1">
            <a:gsLst>
              <a:gs pos="0">
                <a:srgbClr val="B5D027"/>
              </a:gs>
              <a:gs pos="100000">
                <a:srgbClr val="808C1A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gradFill>
                <a:gsLst>
                  <a:gs pos="0">
                    <a:schemeClr val="tx1">
                      <a:lumMod val="95000"/>
                      <a:lumOff val="5000"/>
                    </a:schemeClr>
                  </a:gs>
                  <a:gs pos="61000">
                    <a:srgbClr val="262626"/>
                  </a:gs>
                  <a:gs pos="84000">
                    <a:srgbClr val="262626"/>
                  </a:gs>
                  <a:gs pos="100000">
                    <a:srgbClr val="262626"/>
                  </a:gs>
                </a:gsLst>
                <a:lin ang="5400000" scaled="1"/>
              </a:gradFill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B5D027"/>
              </a:gs>
              <a:gs pos="100000">
                <a:srgbClr val="808C1A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B5D027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808C1A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#B5D027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#808C1A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2958797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2023-06-04T23:40:27Z</dcterms:modified>
</cp:coreProperties>
</file>