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7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33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E5D234"/>
              </a:gs>
              <a:gs pos="100000">
                <a:srgbClr val="256A3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E5D234"/>
              </a:gs>
              <a:gs pos="100000">
                <a:srgbClr val="256A3F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5D23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256A3F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#E5D234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#256A3F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42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2023-06-04T23:40:17Z</dcterms:modified>
</cp:coreProperties>
</file>