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85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16180A"/>
              </a:gs>
              <a:gs pos="100000">
                <a:srgbClr val="C2DF4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16180A"/>
              </a:gs>
              <a:gs pos="100000">
                <a:srgbClr val="C2DF4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6180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2DF4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#16180A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#C2DF4C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65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2023-06-04T23:40:04Z</dcterms:modified>
</cp:coreProperties>
</file>