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399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004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19790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3781D6"/>
              </a:gs>
              <a:gs pos="100000">
                <a:srgbClr val="9BC957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3781D6"/>
              </a:gs>
              <a:gs pos="100000">
                <a:srgbClr val="9BC957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3781D6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9BC957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#3781D6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#9BC957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9065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2023-06-04T23:39:31Z</dcterms:modified>
</cp:coreProperties>
</file>