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9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068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19B7A5"/>
              </a:gs>
              <a:gs pos="100000">
                <a:srgbClr val="1791A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19B7A5"/>
              </a:gs>
              <a:gs pos="100000">
                <a:srgbClr val="1791AA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19B7A5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1791A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#19B7A5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#1791AA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8478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2023-06-04T23:39:21Z</dcterms:modified>
</cp:coreProperties>
</file>