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1398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1B36"/>
    <a:srgbClr val="CE2C4B"/>
    <a:srgbClr val="E5EACA"/>
    <a:srgbClr val="F5817C"/>
    <a:srgbClr val="00006E"/>
    <a:srgbClr val="E0D301"/>
    <a:srgbClr val="D369E2"/>
    <a:srgbClr val="F4E900"/>
    <a:srgbClr val="6A9FB0"/>
    <a:srgbClr val="2E2D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48" autoAdjust="0"/>
    <p:restoredTop sz="95882" autoAdjust="0"/>
  </p:normalViewPr>
  <p:slideViewPr>
    <p:cSldViewPr>
      <p:cViewPr varScale="1">
        <p:scale>
          <a:sx n="56" d="100"/>
          <a:sy n="56" d="100"/>
        </p:scale>
        <p:origin x="80" y="160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068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CAB98BBD-6E72-E938-A76A-A56C68F1D645}"/>
              </a:ext>
            </a:extLst>
          </p:cNvPr>
          <p:cNvSpPr/>
          <p:nvPr/>
        </p:nvSpPr>
        <p:spPr>
          <a:xfrm>
            <a:off x="-17388" y="19790"/>
            <a:ext cx="6113388" cy="6858000"/>
          </a:xfrm>
          <a:prstGeom prst="roundRect">
            <a:avLst>
              <a:gd name="adj" fmla="val 0"/>
            </a:avLst>
          </a:prstGeom>
          <a:gradFill flip="none" rotWithShape="1">
            <a:gsLst>
              <a:gs pos="0">
                <a:srgbClr val="19B7A5"/>
              </a:gs>
              <a:gs pos="100000">
                <a:srgbClr val="1791AA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gradFill>
                <a:gsLst>
                  <a:gs pos="0">
                    <a:schemeClr val="tx1">
                      <a:lumMod val="95000"/>
                      <a:lumOff val="5000"/>
                    </a:schemeClr>
                  </a:gs>
                  <a:gs pos="61000">
                    <a:srgbClr val="262626"/>
                  </a:gs>
                  <a:gs pos="84000">
                    <a:srgbClr val="262626"/>
                  </a:gs>
                  <a:gs pos="100000">
                    <a:srgbClr val="262626"/>
                  </a:gs>
                </a:gsLst>
                <a:lin ang="5400000" scaled="1"/>
              </a:gradFill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794B546-EF40-9216-11B5-1D011FA14478}"/>
              </a:ext>
            </a:extLst>
          </p:cNvPr>
          <p:cNvSpPr/>
          <p:nvPr/>
        </p:nvSpPr>
        <p:spPr>
          <a:xfrm>
            <a:off x="7104111" y="3068959"/>
            <a:ext cx="4320480" cy="720081"/>
          </a:xfrm>
          <a:prstGeom prst="rect">
            <a:avLst/>
          </a:prstGeom>
          <a:gradFill>
            <a:gsLst>
              <a:gs pos="0">
                <a:srgbClr val="19B7A5"/>
              </a:gs>
              <a:gs pos="100000">
                <a:srgbClr val="1791AA"/>
              </a:gs>
            </a:gsLst>
            <a:lin ang="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03E1F6D3-80D5-1C56-07F6-317D31843C03}"/>
              </a:ext>
            </a:extLst>
          </p:cNvPr>
          <p:cNvGrpSpPr/>
          <p:nvPr/>
        </p:nvGrpSpPr>
        <p:grpSpPr>
          <a:xfrm>
            <a:off x="7104112" y="3068960"/>
            <a:ext cx="432048" cy="1080119"/>
            <a:chOff x="7104112" y="2708920"/>
            <a:chExt cx="432048" cy="1143125"/>
          </a:xfrm>
        </p:grpSpPr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69745AB7-92B8-BA07-E5EC-CD1613BEFD43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19B7A5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二等辺三角形 6">
              <a:extLst>
                <a:ext uri="{FF2B5EF4-FFF2-40B4-BE49-F238E27FC236}">
                  <a16:creationId xmlns:a16="http://schemas.microsoft.com/office/drawing/2014/main" id="{69E50B56-BBEB-7225-D1CC-AC296CC29D72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05236B4D-3551-4F52-171C-86AE360B4C48}"/>
              </a:ext>
            </a:extLst>
          </p:cNvPr>
          <p:cNvGrpSpPr/>
          <p:nvPr/>
        </p:nvGrpSpPr>
        <p:grpSpPr>
          <a:xfrm>
            <a:off x="10992544" y="3068960"/>
            <a:ext cx="432048" cy="1080119"/>
            <a:chOff x="7104112" y="2708920"/>
            <a:chExt cx="432048" cy="1143125"/>
          </a:xfrm>
        </p:grpSpPr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88BA4F4-64F3-A2C2-4B6F-90FCDAA7D444}"/>
                </a:ext>
              </a:extLst>
            </p:cNvPr>
            <p:cNvSpPr/>
            <p:nvPr/>
          </p:nvSpPr>
          <p:spPr>
            <a:xfrm>
              <a:off x="7104112" y="2708920"/>
              <a:ext cx="432048" cy="783087"/>
            </a:xfrm>
            <a:prstGeom prst="rect">
              <a:avLst/>
            </a:prstGeom>
            <a:solidFill>
              <a:srgbClr val="1791AA"/>
            </a:solidFill>
            <a:ln w="3175">
              <a:solidFill>
                <a:schemeClr val="bg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二等辺三角形 10">
              <a:extLst>
                <a:ext uri="{FF2B5EF4-FFF2-40B4-BE49-F238E27FC236}">
                  <a16:creationId xmlns:a16="http://schemas.microsoft.com/office/drawing/2014/main" id="{2E442059-670F-DC27-1D94-E71FE0A1D978}"/>
                </a:ext>
              </a:extLst>
            </p:cNvPr>
            <p:cNvSpPr/>
            <p:nvPr/>
          </p:nvSpPr>
          <p:spPr>
            <a:xfrm rot="10800000">
              <a:off x="7104112" y="3492007"/>
              <a:ext cx="432048" cy="360038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DB00989-794C-5E6B-1D96-AF7ED58E1939}"/>
              </a:ext>
            </a:extLst>
          </p:cNvPr>
          <p:cNvSpPr txBox="1"/>
          <p:nvPr/>
        </p:nvSpPr>
        <p:spPr>
          <a:xfrm>
            <a:off x="6672063" y="2481955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#19B7A5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08E61AD6-25CE-14CF-C33F-FFFC2108C7DD}"/>
              </a:ext>
            </a:extLst>
          </p:cNvPr>
          <p:cNvSpPr txBox="1"/>
          <p:nvPr/>
        </p:nvSpPr>
        <p:spPr>
          <a:xfrm>
            <a:off x="10560496" y="2491877"/>
            <a:ext cx="129614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#1791AA</a:t>
            </a:r>
            <a:endParaRPr kumimoji="1" lang="ja-JP" altLang="en-US" sz="1400" b="1" dirty="0">
              <a:solidFill>
                <a:schemeClr val="tx1">
                  <a:lumMod val="65000"/>
                  <a:lumOff val="35000"/>
                </a:schemeClr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2DA4194-C9EB-3D08-1CED-591BF30E57C9}"/>
              </a:ext>
            </a:extLst>
          </p:cNvPr>
          <p:cNvSpPr txBox="1"/>
          <p:nvPr/>
        </p:nvSpPr>
        <p:spPr>
          <a:xfrm>
            <a:off x="0" y="2674315"/>
            <a:ext cx="6096000" cy="1075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4800" b="1" dirty="0">
                <a:solidFill>
                  <a:schemeClr val="bg1">
                    <a:alpha val="10000"/>
                  </a:schemeClr>
                </a:solidFill>
                <a:latin typeface="Montserrat" pitchFamily="2" charset="0"/>
                <a:ea typeface="游ゴシック" panose="020B0400000000000000" pitchFamily="50" charset="-128"/>
              </a:rPr>
              <a:t>Gradation</a:t>
            </a:r>
            <a:endParaRPr kumimoji="1" lang="ja-JP" altLang="en-US" sz="4800" b="1" dirty="0">
              <a:solidFill>
                <a:schemeClr val="bg1">
                  <a:alpha val="10000"/>
                </a:schemeClr>
              </a:solidFill>
              <a:latin typeface="Montserrat" pitchFamily="2" charset="0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8478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Montserrat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2023-06-04T23:23:05Z</dcterms:created>
  <dcterms:modified xsi:type="dcterms:W3CDTF">2023-06-04T23:39:21Z</dcterms:modified>
</cp:coreProperties>
</file>