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9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4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4D83BF"/>
              </a:gs>
              <a:gs pos="100000">
                <a:srgbClr val="376754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4D83BF"/>
              </a:gs>
              <a:gs pos="100000">
                <a:srgbClr val="376754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4D83BF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7675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#4B75C1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#376754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563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2023-06-04T23:39:11Z</dcterms:modified>
</cp:coreProperties>
</file>