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2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03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545E89"/>
              </a:gs>
              <a:gs pos="100000">
                <a:srgbClr val="BFBFB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545E89"/>
              </a:gs>
              <a:gs pos="100000">
                <a:srgbClr val="BFBFB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545E89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BFBFBF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#545E89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#BFBFBF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54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2023-06-04T23:31:58Z</dcterms:modified>
</cp:coreProperties>
</file>