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38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01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378566"/>
              </a:gs>
              <a:gs pos="100000">
                <a:srgbClr val="3C715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378566"/>
              </a:gs>
              <a:gs pos="100000">
                <a:srgbClr val="3C715C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7856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C715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#378566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#3C715C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7294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2023-06-04T23:38:59Z</dcterms:modified>
</cp:coreProperties>
</file>