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1388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1B36"/>
    <a:srgbClr val="CE2C4B"/>
    <a:srgbClr val="E5EACA"/>
    <a:srgbClr val="F5817C"/>
    <a:srgbClr val="00006E"/>
    <a:srgbClr val="E0D301"/>
    <a:srgbClr val="D369E2"/>
    <a:srgbClr val="F4E900"/>
    <a:srgbClr val="6A9FB0"/>
    <a:srgbClr val="2E2D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48" autoAdjust="0"/>
    <p:restoredTop sz="95882" autoAdjust="0"/>
  </p:normalViewPr>
  <p:slideViewPr>
    <p:cSldViewPr>
      <p:cViewPr varScale="1">
        <p:scale>
          <a:sx n="56" d="100"/>
          <a:sy n="56" d="100"/>
        </p:scale>
        <p:origin x="80" y="16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2796" y="6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6F4CFCD9-AB4C-496F-8612-F0F8664423E6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EA266F6F-572E-4F96-8CF3-85720C61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373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16D5FD97-398B-40BA-82A0-DA12832C9B1F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2940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5" tIns="45739" rIns="91475" bIns="4573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75" tIns="45739" rIns="91475" bIns="45739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10AA0854-438B-41A8-8FE1-BD26005912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55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61087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255574" y="2780928"/>
            <a:ext cx="7653269" cy="576064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  <p:sp>
        <p:nvSpPr>
          <p:cNvPr id="14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255574" y="3645025"/>
            <a:ext cx="7680853" cy="402182"/>
          </a:xfrm>
        </p:spPr>
        <p:txBody>
          <a:bodyPr>
            <a:normAutofit/>
          </a:bodyPr>
          <a:lstStyle>
            <a:lvl1pPr algn="ctr"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A3B663D-7EE5-474F-B42C-BCAEBD36A85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06FA8C1-BD2C-4623-BE0F-3FA695B38243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227864" y="6525344"/>
            <a:ext cx="2844800" cy="216024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F8785F94-E328-76CE-C55A-2FFB207727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400" y="620688"/>
            <a:ext cx="4079776" cy="422530"/>
          </a:xfrm>
          <a:noFill/>
        </p:spPr>
        <p:txBody>
          <a:bodyPr>
            <a:normAutofit/>
          </a:bodyPr>
          <a:lstStyle>
            <a:lvl1pPr algn="l"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775520" y="6537307"/>
            <a:ext cx="3860800" cy="21602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dirty="0"/>
              <a:t>Copyright (c) </a:t>
            </a:r>
            <a:r>
              <a:rPr lang="en-US" altLang="ja-JP" dirty="0" err="1"/>
              <a:t>freesale</a:t>
            </a:r>
            <a:r>
              <a:rPr lang="en-US" altLang="ja-JP" dirty="0"/>
              <a:t> All Rights Reserved. </a:t>
            </a: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1BD6EE38-48F3-47D6-2F21-1D453C5753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DE7E3D14-C3E4-C5F9-3500-370C511526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319D9C7-EAA5-4BDA-AC4B-7B6EFB39FD7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9FD9226A-B6BE-EC2C-8696-91E57D4222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AD50A73-F8A2-4CFE-9F97-2CD1B670ABFC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EE62F4AD-81EB-9181-8C72-5B6E32D6E7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B392486-75A5-48A6-887D-F7DCC4179B1D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9FC8A2D-DC99-4C70-B63D-3D54155959F1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68341" y="6525344"/>
            <a:ext cx="28448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3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CAB98BBD-6E72-E938-A76A-A56C68F1D645}"/>
              </a:ext>
            </a:extLst>
          </p:cNvPr>
          <p:cNvSpPr/>
          <p:nvPr/>
        </p:nvSpPr>
        <p:spPr>
          <a:xfrm>
            <a:off x="-17388" y="0"/>
            <a:ext cx="6113388" cy="6858000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rgbClr val="6EB845"/>
              </a:gs>
              <a:gs pos="100000">
                <a:srgbClr val="26A178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gradFill>
                <a:gsLst>
                  <a:gs pos="0">
                    <a:schemeClr val="tx1">
                      <a:lumMod val="95000"/>
                      <a:lumOff val="5000"/>
                    </a:schemeClr>
                  </a:gs>
                  <a:gs pos="61000">
                    <a:srgbClr val="262626"/>
                  </a:gs>
                  <a:gs pos="84000">
                    <a:srgbClr val="262626"/>
                  </a:gs>
                  <a:gs pos="100000">
                    <a:srgbClr val="262626"/>
                  </a:gs>
                </a:gsLst>
                <a:lin ang="5400000" scaled="1"/>
              </a:gradFill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794B546-EF40-9216-11B5-1D011FA14478}"/>
              </a:ext>
            </a:extLst>
          </p:cNvPr>
          <p:cNvSpPr/>
          <p:nvPr/>
        </p:nvSpPr>
        <p:spPr>
          <a:xfrm>
            <a:off x="7104111" y="3068959"/>
            <a:ext cx="4320480" cy="720081"/>
          </a:xfrm>
          <a:prstGeom prst="rect">
            <a:avLst/>
          </a:prstGeom>
          <a:gradFill>
            <a:gsLst>
              <a:gs pos="0">
                <a:srgbClr val="6EB845"/>
              </a:gs>
              <a:gs pos="100000">
                <a:srgbClr val="26A178"/>
              </a:gs>
            </a:gsLst>
            <a:lin ang="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03E1F6D3-80D5-1C56-07F6-317D31843C03}"/>
              </a:ext>
            </a:extLst>
          </p:cNvPr>
          <p:cNvGrpSpPr/>
          <p:nvPr/>
        </p:nvGrpSpPr>
        <p:grpSpPr>
          <a:xfrm>
            <a:off x="7104112" y="3068960"/>
            <a:ext cx="432048" cy="1080119"/>
            <a:chOff x="7104112" y="2708920"/>
            <a:chExt cx="432048" cy="1143125"/>
          </a:xfrm>
        </p:grpSpPr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69745AB7-92B8-BA07-E5EC-CD1613BEFD43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6EB845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" name="二等辺三角形 6">
              <a:extLst>
                <a:ext uri="{FF2B5EF4-FFF2-40B4-BE49-F238E27FC236}">
                  <a16:creationId xmlns:a16="http://schemas.microsoft.com/office/drawing/2014/main" id="{69E50B56-BBEB-7225-D1CC-AC296CC29D72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05236B4D-3551-4F52-171C-86AE360B4C48}"/>
              </a:ext>
            </a:extLst>
          </p:cNvPr>
          <p:cNvGrpSpPr/>
          <p:nvPr/>
        </p:nvGrpSpPr>
        <p:grpSpPr>
          <a:xfrm>
            <a:off x="10992544" y="3068960"/>
            <a:ext cx="432048" cy="1080119"/>
            <a:chOff x="7104112" y="2708920"/>
            <a:chExt cx="432048" cy="1143125"/>
          </a:xfrm>
        </p:grpSpPr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288BA4F4-64F3-A2C2-4B6F-90FCDAA7D444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26A178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" name="二等辺三角形 10">
              <a:extLst>
                <a:ext uri="{FF2B5EF4-FFF2-40B4-BE49-F238E27FC236}">
                  <a16:creationId xmlns:a16="http://schemas.microsoft.com/office/drawing/2014/main" id="{2E442059-670F-DC27-1D94-E71FE0A1D978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DB00989-794C-5E6B-1D96-AF7ED58E1939}"/>
              </a:ext>
            </a:extLst>
          </p:cNvPr>
          <p:cNvSpPr txBox="1"/>
          <p:nvPr/>
        </p:nvSpPr>
        <p:spPr>
          <a:xfrm>
            <a:off x="6672063" y="2481955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#6EB845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8E61AD6-25CE-14CF-C33F-FFFC2108C7DD}"/>
              </a:ext>
            </a:extLst>
          </p:cNvPr>
          <p:cNvSpPr txBox="1"/>
          <p:nvPr/>
        </p:nvSpPr>
        <p:spPr>
          <a:xfrm>
            <a:off x="10560496" y="2491877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#9FDA3C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2DA4194-C9EB-3D08-1CED-591BF30E57C9}"/>
              </a:ext>
            </a:extLst>
          </p:cNvPr>
          <p:cNvSpPr txBox="1"/>
          <p:nvPr/>
        </p:nvSpPr>
        <p:spPr>
          <a:xfrm>
            <a:off x="0" y="2674315"/>
            <a:ext cx="6096000" cy="1075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4800" b="1" dirty="0">
                <a:solidFill>
                  <a:schemeClr val="bg1">
                    <a:alpha val="10000"/>
                  </a:schemeClr>
                </a:solidFill>
                <a:latin typeface="Montserrat" pitchFamily="2" charset="0"/>
                <a:ea typeface="游ゴシック" panose="020B0400000000000000" pitchFamily="50" charset="-128"/>
              </a:rPr>
              <a:t>Gradation</a:t>
            </a:r>
            <a:endParaRPr kumimoji="1" lang="ja-JP" altLang="en-US" sz="4800" b="1" dirty="0">
              <a:solidFill>
                <a:schemeClr val="bg1">
                  <a:alpha val="10000"/>
                </a:schemeClr>
              </a:solidFill>
              <a:latin typeface="Montserrat" pitchFamily="2" charset="0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668273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5">
      <a:majorFont>
        <a:latin typeface="A P-OTF A1ゴシック Std L"/>
        <a:ea typeface="游ゴシック bold"/>
        <a:cs typeface=""/>
      </a:majorFont>
      <a:minorFont>
        <a:latin typeface="Noto Sans CJK JP Light"/>
        <a:ea typeface="游ゴシック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>
          <a:outerShdw blurRad="254000" dist="38100" dir="5400000" algn="t" rotWithShape="0">
            <a:schemeClr val="bg1">
              <a:lumMod val="85000"/>
            </a:schemeClr>
          </a:outerShdw>
        </a:effectLst>
      </a:spPr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ワイド画面</PresentationFormat>
  <Paragraphs>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Noto Sans CJK JP Light</vt:lpstr>
      <vt:lpstr>游ゴシック</vt:lpstr>
      <vt:lpstr>游ゴシック bold</vt:lpstr>
      <vt:lpstr>游ゴシック Medium</vt:lpstr>
      <vt:lpstr>Arial</vt:lpstr>
      <vt:lpstr>Arial</vt:lpstr>
      <vt:lpstr>Calibri</vt:lpstr>
      <vt:lpstr>Montserrat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2023-06-04T23:23:05Z</dcterms:created>
  <dcterms:modified xsi:type="dcterms:W3CDTF">2023-06-04T23:38:49Z</dcterms:modified>
</cp:coreProperties>
</file>