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10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EB845"/>
              </a:gs>
              <a:gs pos="100000">
                <a:srgbClr val="26A17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6EB845"/>
              </a:gs>
              <a:gs pos="100000">
                <a:srgbClr val="26A178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6EB845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6A178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#6EB845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#9FDA3C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682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2023-06-04T23:38:49Z</dcterms:modified>
</cp:coreProperties>
</file>