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2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9068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6CC0626-F75F-0BF6-F59C-5896603DAB19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gradFill>
            <a:gsLst>
              <a:gs pos="0">
                <a:srgbClr val="82C7B2"/>
              </a:gs>
              <a:gs pos="100000">
                <a:srgbClr val="1F819C"/>
              </a:gs>
            </a:gsLst>
            <a:lin ang="27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82C7B2"/>
              </a:gs>
              <a:gs pos="99000">
                <a:srgbClr val="1F819C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82C7B2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1F819C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#82C7B2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#1F819C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2267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2023-06-04T23:37:58Z</dcterms:modified>
</cp:coreProperties>
</file>