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3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C4CD8B"/>
              </a:gs>
              <a:gs pos="100000">
                <a:srgbClr val="8AA05B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C4CD8B"/>
              </a:gs>
              <a:gs pos="100000">
                <a:srgbClr val="8AA05B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4CD8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AA05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#C4CD8B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#8AA05B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39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2023-06-04T23:37:49Z</dcterms:modified>
</cp:coreProperties>
</file>