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3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818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6E9F34"/>
              </a:gs>
              <a:gs pos="100000">
                <a:srgbClr val="3D702F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6E9F34"/>
              </a:gs>
              <a:gs pos="100000">
                <a:srgbClr val="3D702F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6E9F34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3D702F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#6E9F34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#3D702F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4015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2023-06-04T23:37:37Z</dcterms:modified>
</cp:coreProperties>
</file>