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8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64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4BCF78"/>
              </a:gs>
              <a:gs pos="100000">
                <a:srgbClr val="9FDA3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4BCF78"/>
              </a:gs>
              <a:gs pos="100000">
                <a:srgbClr val="9FDA3C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4BCF78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FDA3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#4BCF78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#9FDA3C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8399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2023-06-04T23:37:11Z</dcterms:modified>
</cp:coreProperties>
</file>