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385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941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49656E"/>
              </a:gs>
              <a:gs pos="100000">
                <a:srgbClr val="D2DBDE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49656E"/>
              </a:gs>
              <a:gs pos="100000">
                <a:srgbClr val="D2DBDE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49656E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D2DBDE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#49656E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#D2DBDE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475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2023-06-04T23:31:49Z</dcterms:modified>
</cp:coreProperties>
</file>