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44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160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ED6D82"/>
              </a:gs>
              <a:gs pos="100000">
                <a:srgbClr val="2EDAB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ED6D82"/>
              </a:gs>
              <a:gs pos="100000">
                <a:srgbClr val="2EDAB1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ED6D8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2EDAB1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#E7C433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#2EDAB1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3187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2023-06-04T23:36:53Z</dcterms:modified>
</cp:coreProperties>
</file>