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1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50000">
                <a:srgbClr val="C0DF90"/>
              </a:gs>
              <a:gs pos="0">
                <a:srgbClr val="BDE0C7"/>
              </a:gs>
              <a:gs pos="100000">
                <a:srgbClr val="92C78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50000">
                <a:srgbClr val="C0DF90"/>
              </a:gs>
              <a:gs pos="0">
                <a:srgbClr val="BDE0C7"/>
              </a:gs>
              <a:gs pos="100000">
                <a:srgbClr val="92C78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2DE4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2C78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#BDE0C7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#92C78F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FF59076-C268-2BD0-AB03-3A144BBC1238}"/>
              </a:ext>
            </a:extLst>
          </p:cNvPr>
          <p:cNvGrpSpPr/>
          <p:nvPr/>
        </p:nvGrpSpPr>
        <p:grpSpPr>
          <a:xfrm>
            <a:off x="8976321" y="3068959"/>
            <a:ext cx="432048" cy="1080119"/>
            <a:chOff x="7104112" y="2708920"/>
            <a:chExt cx="432048" cy="114312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1740F4B-3BEB-10D5-E532-86E01DF1022A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0DF9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C67A9E74-80CC-29EF-2879-9A63EE160DEE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FEC1DB-8699-7F57-5602-0A735AB8CE9E}"/>
              </a:ext>
            </a:extLst>
          </p:cNvPr>
          <p:cNvSpPr txBox="1"/>
          <p:nvPr/>
        </p:nvSpPr>
        <p:spPr>
          <a:xfrm>
            <a:off x="8544272" y="2481954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#C0DF90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78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2023-06-04T23:36:42Z</dcterms:modified>
</cp:coreProperties>
</file>