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7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384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B2E6BE"/>
              </a:gs>
              <a:gs pos="100000">
                <a:srgbClr val="318568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B2E6BE"/>
              </a:gs>
              <a:gs pos="100000">
                <a:srgbClr val="318568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B2E6BE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318568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#B2E6BE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#318568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0414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2023-06-04T23:36:28Z</dcterms:modified>
</cp:coreProperties>
</file>