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bookmarkIdSeed="2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1471" r:id="rId2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 userDrawn="1">
          <p15:clr>
            <a:srgbClr val="A4A3A4"/>
          </p15:clr>
        </p15:guide>
        <p15:guide id="2" pos="2145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91B36"/>
    <a:srgbClr val="CE2C4B"/>
    <a:srgbClr val="E5EACA"/>
    <a:srgbClr val="F5817C"/>
    <a:srgbClr val="00006E"/>
    <a:srgbClr val="E0D301"/>
    <a:srgbClr val="D369E2"/>
    <a:srgbClr val="F4E900"/>
    <a:srgbClr val="6A9FB0"/>
    <a:srgbClr val="2E2D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C083E6E3-FA7D-4D7B-A595-EF9225AFEA82}" styleName="淡色スタイル 1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8B1032C-EA38-4F05-BA0D-38AFFFC7BED3}" styleName="淡色スタイル 3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D083AE6-46FA-4A59-8FB0-9F97EB10719F}" styleName="淡色スタイル 3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8FB837D-C827-4EFA-A057-4D05807E0F7C}" styleName="テーマ スタイル 1 - アクセント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448" autoAdjust="0"/>
    <p:restoredTop sz="95882" autoAdjust="0"/>
  </p:normalViewPr>
  <p:slideViewPr>
    <p:cSldViewPr>
      <p:cViewPr varScale="1">
        <p:scale>
          <a:sx n="56" d="100"/>
          <a:sy n="56" d="100"/>
        </p:scale>
        <p:origin x="80" y="160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5" d="100"/>
          <a:sy n="75" d="100"/>
        </p:scale>
        <p:origin x="2796" y="64"/>
      </p:cViewPr>
      <p:guideLst>
        <p:guide orient="horz" pos="3131"/>
        <p:guide pos="214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4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55842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r">
              <a:defRPr sz="1200"/>
            </a:lvl1pPr>
          </a:lstStyle>
          <a:p>
            <a:fld id="{6F4CFCD9-AB4C-496F-8612-F0F8664423E6}" type="datetimeFigureOut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4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55842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r">
              <a:defRPr sz="1200"/>
            </a:lvl1pPr>
          </a:lstStyle>
          <a:p>
            <a:fld id="{EA266F6F-572E-4F96-8CF3-85720C61F9E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93730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4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5842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r">
              <a:defRPr sz="1200"/>
            </a:lvl1pPr>
          </a:lstStyle>
          <a:p>
            <a:fld id="{16D5FD97-398B-40BA-82A0-DA12832C9B1F}" type="datetimeFigureOut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4538"/>
            <a:ext cx="6629400" cy="3729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75" tIns="45739" rIns="91475" bIns="45739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0721" y="4721185"/>
            <a:ext cx="5445760" cy="4472702"/>
          </a:xfrm>
          <a:prstGeom prst="rect">
            <a:avLst/>
          </a:prstGeom>
        </p:spPr>
        <p:txBody>
          <a:bodyPr vert="horz" lIns="91475" tIns="45739" rIns="91475" bIns="45739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4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5842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r">
              <a:defRPr sz="1200"/>
            </a:lvl1pPr>
          </a:lstStyle>
          <a:p>
            <a:fld id="{10AA0854-438B-41A8-8FE1-BD260059122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95500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AA0854-438B-41A8-8FE1-BD260059122B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50000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サブタイトル 2"/>
          <p:cNvSpPr>
            <a:spLocks noGrp="1"/>
          </p:cNvSpPr>
          <p:nvPr>
            <p:ph type="subTitle" idx="1" hasCustomPrompt="1"/>
          </p:nvPr>
        </p:nvSpPr>
        <p:spPr>
          <a:xfrm>
            <a:off x="2255574" y="2780928"/>
            <a:ext cx="7653269" cy="576064"/>
          </a:xfrm>
        </p:spPr>
        <p:txBody>
          <a:bodyPr>
            <a:normAutofit/>
          </a:bodyPr>
          <a:lstStyle>
            <a:lvl1pPr marL="0" indent="0" algn="ctr">
              <a:buNone/>
              <a:defRPr sz="3000" b="1">
                <a:solidFill>
                  <a:schemeClr val="bg1"/>
                </a:solidFill>
                <a:latin typeface="+mj-ea"/>
                <a:ea typeface="+mj-e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dirty="0"/>
              <a:t>マスタ サブタイトルの書式設定</a:t>
            </a:r>
          </a:p>
        </p:txBody>
      </p:sp>
      <p:sp>
        <p:nvSpPr>
          <p:cNvPr id="14" name="タイトル 1"/>
          <p:cNvSpPr>
            <a:spLocks noGrp="1"/>
          </p:cNvSpPr>
          <p:nvPr>
            <p:ph type="ctrTitle" hasCustomPrompt="1"/>
          </p:nvPr>
        </p:nvSpPr>
        <p:spPr>
          <a:xfrm>
            <a:off x="2255574" y="3645025"/>
            <a:ext cx="7680853" cy="402182"/>
          </a:xfrm>
        </p:spPr>
        <p:txBody>
          <a:bodyPr>
            <a:normAutofit/>
          </a:bodyPr>
          <a:lstStyle>
            <a:lvl1pPr algn="ctr">
              <a:defRPr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kumimoji="1" lang="en-US" altLang="ja-JP" dirty="0"/>
              <a:t>Title</a:t>
            </a:r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1A3B663D-7EE5-474F-B42C-BCAEBD36A856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A06FA8C1-BD2C-4623-BE0F-3FA695B38243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9227864" y="6525344"/>
            <a:ext cx="2844800" cy="216024"/>
          </a:xfr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441896B1-EEF4-4E14-A673-71CB558AAAB0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0" name="タイトル 1">
            <a:extLst>
              <a:ext uri="{FF2B5EF4-FFF2-40B4-BE49-F238E27FC236}">
                <a16:creationId xmlns:a16="http://schemas.microsoft.com/office/drawing/2014/main" id="{F8785F94-E328-76CE-C55A-2FFB2077274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400" y="620688"/>
            <a:ext cx="4079776" cy="422530"/>
          </a:xfrm>
          <a:noFill/>
        </p:spPr>
        <p:txBody>
          <a:bodyPr>
            <a:normAutofit/>
          </a:bodyPr>
          <a:lstStyle>
            <a:lvl1pPr algn="l">
              <a:defRPr sz="1200" b="1">
                <a:solidFill>
                  <a:schemeClr val="tx1">
                    <a:lumMod val="75000"/>
                    <a:lumOff val="2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defRPr>
            </a:lvl1pPr>
          </a:lstStyle>
          <a:p>
            <a:r>
              <a:rPr kumimoji="1" lang="ja-JP" altLang="en-US" dirty="0"/>
              <a:t>マスタ タイトルの書式設定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dirty="0"/>
              <a:t>マスタ テキストの書式設定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1775520" y="6537307"/>
            <a:ext cx="3860800" cy="216024"/>
          </a:xfrm>
          <a:prstGeom prst="rect">
            <a:avLst/>
          </a:prstGeom>
        </p:spPr>
        <p:txBody>
          <a:bodyPr/>
          <a:lstStyle>
            <a:lvl1pPr>
              <a:defRPr sz="9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altLang="ja-JP" dirty="0"/>
              <a:t>Copyright (c) </a:t>
            </a:r>
            <a:r>
              <a:rPr lang="en-US" altLang="ja-JP" dirty="0" err="1"/>
              <a:t>freesale</a:t>
            </a:r>
            <a:r>
              <a:rPr lang="en-US" altLang="ja-JP" dirty="0"/>
              <a:t> All Rights Reserved. </a:t>
            </a:r>
            <a:endParaRPr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5" name="グラフィックス 4">
            <a:extLst>
              <a:ext uri="{FF2B5EF4-FFF2-40B4-BE49-F238E27FC236}">
                <a16:creationId xmlns:a16="http://schemas.microsoft.com/office/drawing/2014/main" id="{1BD6EE38-48F3-47D6-2F21-1D453C57537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" name="スライド番号プレースホルダー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  <p:pic>
        <p:nvPicPr>
          <p:cNvPr id="7" name="グラフィックス 6">
            <a:extLst>
              <a:ext uri="{FF2B5EF4-FFF2-40B4-BE49-F238E27FC236}">
                <a16:creationId xmlns:a16="http://schemas.microsoft.com/office/drawing/2014/main" id="{DE7E3D14-C3E4-C5F9-3500-370C5115265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3319D9C7-EAA5-4BDA-AC4B-7B6EFB39FD76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6" name="グラフィックス 5">
            <a:extLst>
              <a:ext uri="{FF2B5EF4-FFF2-40B4-BE49-F238E27FC236}">
                <a16:creationId xmlns:a16="http://schemas.microsoft.com/office/drawing/2014/main" id="{9FD9226A-B6BE-EC2C-8696-91E57D42222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9AD50A73-F8A2-4CFE-9F97-2CD1B670ABFC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5" name="グラフィックス 4">
            <a:extLst>
              <a:ext uri="{FF2B5EF4-FFF2-40B4-BE49-F238E27FC236}">
                <a16:creationId xmlns:a16="http://schemas.microsoft.com/office/drawing/2014/main" id="{EE62F4AD-81EB-9181-8C72-5B6E32D6E7D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0B392486-75A5-48A6-887D-F7DCC4179B1D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9FC8A2D-DC99-4C70-B63D-3D54155959F1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ECFF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9168341" y="6525344"/>
            <a:ext cx="2844800" cy="2160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41896B1-EEF4-4E14-A673-71CB558AAAB0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3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None/>
        <a:defRPr kumimoji="1" sz="2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四角形: 角を丸くする 4">
            <a:extLst>
              <a:ext uri="{FF2B5EF4-FFF2-40B4-BE49-F238E27FC236}">
                <a16:creationId xmlns:a16="http://schemas.microsoft.com/office/drawing/2014/main" id="{CAB98BBD-6E72-E938-A76A-A56C68F1D645}"/>
              </a:ext>
            </a:extLst>
          </p:cNvPr>
          <p:cNvSpPr/>
          <p:nvPr/>
        </p:nvSpPr>
        <p:spPr>
          <a:xfrm>
            <a:off x="-17388" y="0"/>
            <a:ext cx="6113388" cy="6858000"/>
          </a:xfrm>
          <a:prstGeom prst="roundRect">
            <a:avLst>
              <a:gd name="adj" fmla="val 0"/>
            </a:avLst>
          </a:prstGeom>
          <a:gradFill flip="none" rotWithShape="1">
            <a:gsLst>
              <a:gs pos="0">
                <a:srgbClr val="D5D82D"/>
              </a:gs>
              <a:gs pos="100000">
                <a:srgbClr val="0097AB"/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gradFill>
                <a:gsLst>
                  <a:gs pos="0">
                    <a:schemeClr val="tx1">
                      <a:lumMod val="95000"/>
                      <a:lumOff val="5000"/>
                    </a:schemeClr>
                  </a:gs>
                  <a:gs pos="61000">
                    <a:srgbClr val="262626"/>
                  </a:gs>
                  <a:gs pos="84000">
                    <a:srgbClr val="262626"/>
                  </a:gs>
                  <a:gs pos="100000">
                    <a:srgbClr val="262626"/>
                  </a:gs>
                </a:gsLst>
                <a:lin ang="5400000" scaled="1"/>
              </a:gradFill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2794B546-EF40-9216-11B5-1D011FA14478}"/>
              </a:ext>
            </a:extLst>
          </p:cNvPr>
          <p:cNvSpPr/>
          <p:nvPr/>
        </p:nvSpPr>
        <p:spPr>
          <a:xfrm>
            <a:off x="7104111" y="3068959"/>
            <a:ext cx="4320480" cy="720081"/>
          </a:xfrm>
          <a:prstGeom prst="rect">
            <a:avLst/>
          </a:prstGeom>
          <a:gradFill>
            <a:gsLst>
              <a:gs pos="0">
                <a:srgbClr val="D5D82D"/>
              </a:gs>
              <a:gs pos="100000">
                <a:srgbClr val="0097AB"/>
              </a:gs>
            </a:gsLst>
            <a:lin ang="0" scaled="1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03E1F6D3-80D5-1C56-07F6-317D31843C03}"/>
              </a:ext>
            </a:extLst>
          </p:cNvPr>
          <p:cNvGrpSpPr/>
          <p:nvPr/>
        </p:nvGrpSpPr>
        <p:grpSpPr>
          <a:xfrm>
            <a:off x="7104112" y="3068960"/>
            <a:ext cx="432048" cy="1080119"/>
            <a:chOff x="7104112" y="2708920"/>
            <a:chExt cx="432048" cy="1143125"/>
          </a:xfrm>
        </p:grpSpPr>
        <p:sp>
          <p:nvSpPr>
            <p:cNvPr id="6" name="正方形/長方形 5">
              <a:extLst>
                <a:ext uri="{FF2B5EF4-FFF2-40B4-BE49-F238E27FC236}">
                  <a16:creationId xmlns:a16="http://schemas.microsoft.com/office/drawing/2014/main" id="{69745AB7-92B8-BA07-E5EC-CD1613BEFD43}"/>
                </a:ext>
              </a:extLst>
            </p:cNvPr>
            <p:cNvSpPr/>
            <p:nvPr/>
          </p:nvSpPr>
          <p:spPr>
            <a:xfrm>
              <a:off x="7104112" y="2708920"/>
              <a:ext cx="432048" cy="783087"/>
            </a:xfrm>
            <a:prstGeom prst="rect">
              <a:avLst/>
            </a:prstGeom>
            <a:solidFill>
              <a:srgbClr val="D5D82D"/>
            </a:solidFill>
            <a:ln w="3175">
              <a:solidFill>
                <a:schemeClr val="bg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7" name="二等辺三角形 6">
              <a:extLst>
                <a:ext uri="{FF2B5EF4-FFF2-40B4-BE49-F238E27FC236}">
                  <a16:creationId xmlns:a16="http://schemas.microsoft.com/office/drawing/2014/main" id="{69E50B56-BBEB-7225-D1CC-AC296CC29D72}"/>
                </a:ext>
              </a:extLst>
            </p:cNvPr>
            <p:cNvSpPr/>
            <p:nvPr/>
          </p:nvSpPr>
          <p:spPr>
            <a:xfrm rot="10800000">
              <a:off x="7104112" y="3492007"/>
              <a:ext cx="432048" cy="360038"/>
            </a:xfrm>
            <a:prstGeom prst="triangl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9" name="グループ化 8">
            <a:extLst>
              <a:ext uri="{FF2B5EF4-FFF2-40B4-BE49-F238E27FC236}">
                <a16:creationId xmlns:a16="http://schemas.microsoft.com/office/drawing/2014/main" id="{05236B4D-3551-4F52-171C-86AE360B4C48}"/>
              </a:ext>
            </a:extLst>
          </p:cNvPr>
          <p:cNvGrpSpPr/>
          <p:nvPr/>
        </p:nvGrpSpPr>
        <p:grpSpPr>
          <a:xfrm>
            <a:off x="10992544" y="3068960"/>
            <a:ext cx="432048" cy="1080119"/>
            <a:chOff x="7104112" y="2708920"/>
            <a:chExt cx="432048" cy="1143125"/>
          </a:xfrm>
        </p:grpSpPr>
        <p:sp>
          <p:nvSpPr>
            <p:cNvPr id="10" name="正方形/長方形 9">
              <a:extLst>
                <a:ext uri="{FF2B5EF4-FFF2-40B4-BE49-F238E27FC236}">
                  <a16:creationId xmlns:a16="http://schemas.microsoft.com/office/drawing/2014/main" id="{288BA4F4-64F3-A2C2-4B6F-90FCDAA7D444}"/>
                </a:ext>
              </a:extLst>
            </p:cNvPr>
            <p:cNvSpPr/>
            <p:nvPr/>
          </p:nvSpPr>
          <p:spPr>
            <a:xfrm>
              <a:off x="7104112" y="2708920"/>
              <a:ext cx="432048" cy="783087"/>
            </a:xfrm>
            <a:prstGeom prst="rect">
              <a:avLst/>
            </a:prstGeom>
            <a:solidFill>
              <a:srgbClr val="0097AB"/>
            </a:solidFill>
            <a:ln w="3175">
              <a:solidFill>
                <a:schemeClr val="bg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1" name="二等辺三角形 10">
              <a:extLst>
                <a:ext uri="{FF2B5EF4-FFF2-40B4-BE49-F238E27FC236}">
                  <a16:creationId xmlns:a16="http://schemas.microsoft.com/office/drawing/2014/main" id="{2E442059-670F-DC27-1D94-E71FE0A1D978}"/>
                </a:ext>
              </a:extLst>
            </p:cNvPr>
            <p:cNvSpPr/>
            <p:nvPr/>
          </p:nvSpPr>
          <p:spPr>
            <a:xfrm rot="10800000">
              <a:off x="7104112" y="3492007"/>
              <a:ext cx="432048" cy="360038"/>
            </a:xfrm>
            <a:prstGeom prst="triangl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DB00989-794C-5E6B-1D96-AF7ED58E1939}"/>
              </a:ext>
            </a:extLst>
          </p:cNvPr>
          <p:cNvSpPr txBox="1"/>
          <p:nvPr/>
        </p:nvSpPr>
        <p:spPr>
          <a:xfrm>
            <a:off x="6672063" y="2481955"/>
            <a:ext cx="1296144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en-US" altLang="ja-JP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#D5D82D</a:t>
            </a:r>
            <a:endParaRPr kumimoji="1" lang="ja-JP" altLang="en-US" sz="1400" b="1" dirty="0">
              <a:solidFill>
                <a:schemeClr val="tx1">
                  <a:lumMod val="65000"/>
                  <a:lumOff val="3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08E61AD6-25CE-14CF-C33F-FFFC2108C7DD}"/>
              </a:ext>
            </a:extLst>
          </p:cNvPr>
          <p:cNvSpPr txBox="1"/>
          <p:nvPr/>
        </p:nvSpPr>
        <p:spPr>
          <a:xfrm>
            <a:off x="10560496" y="2491877"/>
            <a:ext cx="1296144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en-US" altLang="ja-JP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#0097AB</a:t>
            </a:r>
            <a:endParaRPr kumimoji="1" lang="ja-JP" altLang="en-US" sz="1400" b="1" dirty="0">
              <a:solidFill>
                <a:schemeClr val="tx1">
                  <a:lumMod val="65000"/>
                  <a:lumOff val="3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72DA4194-C9EB-3D08-1CED-591BF30E57C9}"/>
              </a:ext>
            </a:extLst>
          </p:cNvPr>
          <p:cNvSpPr txBox="1"/>
          <p:nvPr/>
        </p:nvSpPr>
        <p:spPr>
          <a:xfrm>
            <a:off x="0" y="2674315"/>
            <a:ext cx="6096000" cy="1075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en-US" altLang="ja-JP" sz="4800" b="1" dirty="0">
                <a:solidFill>
                  <a:schemeClr val="bg1">
                    <a:alpha val="10000"/>
                  </a:schemeClr>
                </a:solidFill>
                <a:latin typeface="Montserrat" pitchFamily="2" charset="0"/>
                <a:ea typeface="游ゴシック" panose="020B0400000000000000" pitchFamily="50" charset="-128"/>
              </a:rPr>
              <a:t>Gradation</a:t>
            </a:r>
            <a:endParaRPr kumimoji="1" lang="ja-JP" altLang="en-US" sz="4800" b="1" dirty="0">
              <a:solidFill>
                <a:schemeClr val="bg1">
                  <a:alpha val="10000"/>
                </a:schemeClr>
              </a:solidFill>
              <a:latin typeface="Montserrat" pitchFamily="2" charset="0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955452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5">
      <a:majorFont>
        <a:latin typeface="A P-OTF A1ゴシック Std L"/>
        <a:ea typeface="游ゴシック bold"/>
        <a:cs typeface=""/>
      </a:majorFont>
      <a:minorFont>
        <a:latin typeface="Noto Sans CJK JP Light"/>
        <a:ea typeface="游ゴシック Medium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noFill/>
        </a:ln>
        <a:effectLst>
          <a:outerShdw blurRad="254000" dist="38100" dir="5400000" algn="t" rotWithShape="0">
            <a:schemeClr val="bg1">
              <a:lumMod val="85000"/>
            </a:schemeClr>
          </a:outerShdw>
        </a:effectLst>
      </a:spPr>
      <a:bodyPr rtlCol="0" anchor="ctr"/>
      <a:lstStyle>
        <a:defPPr algn="ctr">
          <a:defRPr kumimoji="1" dirty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</Words>
  <Application>Microsoft Office PowerPoint</Application>
  <PresentationFormat>ワイド画面</PresentationFormat>
  <Paragraphs>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Noto Sans CJK JP Light</vt:lpstr>
      <vt:lpstr>游ゴシック</vt:lpstr>
      <vt:lpstr>游ゴシック bold</vt:lpstr>
      <vt:lpstr>游ゴシック Medium</vt:lpstr>
      <vt:lpstr>Arial</vt:lpstr>
      <vt:lpstr>Arial</vt:lpstr>
      <vt:lpstr>Calibri</vt:lpstr>
      <vt:lpstr>Montserrat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2023-06-04T23:23:05Z</dcterms:created>
  <dcterms:modified xsi:type="dcterms:W3CDTF">2023-06-04T23:36:16Z</dcterms:modified>
</cp:coreProperties>
</file>