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59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C3E93D"/>
              </a:gs>
              <a:gs pos="100000">
                <a:srgbClr val="F5E98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C3E93D"/>
              </a:gs>
              <a:gs pos="100000">
                <a:srgbClr val="F5E984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3E93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5E98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#C3E93D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#F5E984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60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2023-06-04T23:36:06Z</dcterms:modified>
</cp:coreProperties>
</file>