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464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56" d="100"/>
          <a:sy n="56" d="100"/>
        </p:scale>
        <p:origin x="80" y="16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269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AB98BBD-6E72-E938-A76A-A56C68F1D645}"/>
              </a:ext>
            </a:extLst>
          </p:cNvPr>
          <p:cNvSpPr/>
          <p:nvPr/>
        </p:nvSpPr>
        <p:spPr>
          <a:xfrm>
            <a:off x="-17388" y="0"/>
            <a:ext cx="6113388" cy="685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9DD0DA"/>
              </a:gs>
              <a:gs pos="100000">
                <a:srgbClr val="8EC1D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61000">
                    <a:srgbClr val="262626"/>
                  </a:gs>
                  <a:gs pos="84000">
                    <a:srgbClr val="262626"/>
                  </a:gs>
                  <a:gs pos="100000">
                    <a:srgbClr val="262626"/>
                  </a:gs>
                </a:gsLst>
                <a:lin ang="5400000" scaled="1"/>
              </a:gra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0">
                <a:srgbClr val="9DD0DA"/>
              </a:gs>
              <a:gs pos="100000">
                <a:srgbClr val="8EC1D1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9DD0DA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8EC1D1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3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#9DD0DA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#8EC1D1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8784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2023-06-04T23:35:41Z</dcterms:modified>
</cp:coreProperties>
</file>