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64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6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9DD0DA"/>
              </a:gs>
              <a:gs pos="100000">
                <a:srgbClr val="8EC1D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9DD0DA"/>
              </a:gs>
              <a:gs pos="100000">
                <a:srgbClr val="8EC1D1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DD0D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EC1D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#9DD0DA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#8EC1D1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78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2023-06-04T23:35:41Z</dcterms:modified>
</cp:coreProperties>
</file>