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4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79" d="100"/>
          <a:sy n="79" d="100"/>
        </p:scale>
        <p:origin x="76" y="1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1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90912"/>
              </a:gs>
              <a:gs pos="100000">
                <a:srgbClr val="2F121E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121212"/>
              </a:gs>
              <a:gs pos="100000">
                <a:srgbClr val="2F121E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9091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2F121E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#090912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#2F121E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6421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2023-06-04T23:31:36Z</dcterms:modified>
</cp:coreProperties>
</file>