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83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7AA14"/>
              </a:gs>
              <a:gs pos="100000">
                <a:srgbClr val="DA8006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E7AA14"/>
              </a:gs>
              <a:gs pos="100000">
                <a:srgbClr val="DA8006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7AA1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A800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#E7AA14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#DA8006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01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2023-06-04T23:35:00Z</dcterms:modified>
</cp:coreProperties>
</file>