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0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51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EECB64"/>
              </a:gs>
              <a:gs pos="100000">
                <a:srgbClr val="EEDEB2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EECB64"/>
              </a:gs>
              <a:gs pos="100000">
                <a:srgbClr val="EEDEB2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ECB64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EDEB2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#EECB64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#EEDEB2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503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2023-06-04T23:34:50Z</dcterms:modified>
</cp:coreProperties>
</file>