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5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FDA8D"/>
              </a:gs>
              <a:gs pos="76000">
                <a:srgbClr val="E6C754"/>
              </a:gs>
              <a:gs pos="100000">
                <a:srgbClr val="E0B92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78000">
                <a:srgbClr val="E6C754"/>
              </a:gs>
              <a:gs pos="0">
                <a:srgbClr val="EFDA8D"/>
              </a:gs>
              <a:gs pos="100000">
                <a:srgbClr val="E0B92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FDA8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0B92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#EFDA8D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#E0B92C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DF99A8B-5EF9-6484-2E59-B6DE57B9A515}"/>
              </a:ext>
            </a:extLst>
          </p:cNvPr>
          <p:cNvGrpSpPr/>
          <p:nvPr/>
        </p:nvGrpSpPr>
        <p:grpSpPr>
          <a:xfrm>
            <a:off x="10056441" y="3068960"/>
            <a:ext cx="432048" cy="1080119"/>
            <a:chOff x="7104112" y="2708920"/>
            <a:chExt cx="432048" cy="1143125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2484885-57EC-3193-A152-31A8213D9511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6C75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FAB3D686-9E15-67C8-A051-D05662EBBB4A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42D0D3B-F8E7-EDAF-5CA8-453E932D47A7}"/>
              </a:ext>
            </a:extLst>
          </p:cNvPr>
          <p:cNvSpPr txBox="1"/>
          <p:nvPr/>
        </p:nvSpPr>
        <p:spPr>
          <a:xfrm>
            <a:off x="9552384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#E6C754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87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2023-06-04T23:34:37Z</dcterms:modified>
</cp:coreProperties>
</file>