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5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0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B8D0E7"/>
              </a:gs>
              <a:gs pos="100000">
                <a:srgbClr val="C0BCB9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B8D0E7"/>
              </a:gs>
              <a:gs pos="100000">
                <a:srgbClr val="C0BCB9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B8D0E7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C0BCB9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4" y="2481954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#B8D0E7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#C0BCB9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69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2023-06-04T23:34:23Z</dcterms:modified>
</cp:coreProperties>
</file>