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80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071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2E2D2B"/>
              </a:gs>
              <a:gs pos="100000">
                <a:srgbClr val="6A9FB0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2E2D2B"/>
              </a:gs>
              <a:gs pos="100000">
                <a:srgbClr val="6A9FB0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2E2D2B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6A9FB0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#2E2D2B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#6A9FB0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3031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2023-06-04T23:34:14Z</dcterms:modified>
</cp:coreProperties>
</file>