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2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20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5F6A87"/>
              </a:gs>
              <a:gs pos="100000">
                <a:srgbClr val="98BDA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5F6A87"/>
              </a:gs>
              <a:gs pos="100000">
                <a:srgbClr val="98BDAC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5F6A87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98BDAC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#5F6A87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#98BDAC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7784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2023-06-04T23:34:03Z</dcterms:modified>
</cp:coreProperties>
</file>