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3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37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171717"/>
              </a:gs>
              <a:gs pos="100000">
                <a:srgbClr val="D9AA9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171717"/>
              </a:gs>
              <a:gs pos="99000">
                <a:srgbClr val="D9AA9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71717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9AA9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#171717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#D9AA9F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478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2023-06-04T23:33:31Z</dcterms:modified>
</cp:coreProperties>
</file>