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8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77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121212"/>
              </a:gs>
              <a:gs pos="24000">
                <a:srgbClr val="262626"/>
              </a:gs>
              <a:gs pos="100000">
                <a:schemeClr val="tx1">
                  <a:lumMod val="95000"/>
                  <a:lumOff val="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27000">
                <a:srgbClr val="262626"/>
              </a:gs>
              <a:gs pos="0">
                <a:srgbClr val="121212"/>
              </a:gs>
              <a:gs pos="100000">
                <a:srgbClr val="121212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12121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12121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#121212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#121212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DF99A8B-5EF9-6484-2E59-B6DE57B9A515}"/>
              </a:ext>
            </a:extLst>
          </p:cNvPr>
          <p:cNvGrpSpPr/>
          <p:nvPr/>
        </p:nvGrpSpPr>
        <p:grpSpPr>
          <a:xfrm>
            <a:off x="8184232" y="3068960"/>
            <a:ext cx="432048" cy="1080119"/>
            <a:chOff x="7104112" y="2708920"/>
            <a:chExt cx="432048" cy="1143125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A2484885-57EC-3193-A152-31A8213D9511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262626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二等辺三角形 16">
              <a:extLst>
                <a:ext uri="{FF2B5EF4-FFF2-40B4-BE49-F238E27FC236}">
                  <a16:creationId xmlns:a16="http://schemas.microsoft.com/office/drawing/2014/main" id="{FAB3D686-9E15-67C8-A051-D05662EBBB4A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42D0D3B-F8E7-EDAF-5CA8-453E932D47A7}"/>
              </a:ext>
            </a:extLst>
          </p:cNvPr>
          <p:cNvSpPr txBox="1"/>
          <p:nvPr/>
        </p:nvSpPr>
        <p:spPr>
          <a:xfrm>
            <a:off x="7680176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#262626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802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2023-06-04T23:23:14Z</dcterms:modified>
</cp:coreProperties>
</file>