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8" r:id="rId1"/>
  </p:sldMasterIdLst>
  <p:notesMasterIdLst>
    <p:notesMasterId r:id="rId16"/>
  </p:notesMasterIdLst>
  <p:sldIdLst>
    <p:sldId id="1841" r:id="rId2"/>
    <p:sldId id="1840" r:id="rId3"/>
    <p:sldId id="295" r:id="rId4"/>
    <p:sldId id="265" r:id="rId5"/>
    <p:sldId id="296" r:id="rId6"/>
    <p:sldId id="1518" r:id="rId7"/>
    <p:sldId id="1842" r:id="rId8"/>
    <p:sldId id="1843" r:id="rId9"/>
    <p:sldId id="1520" r:id="rId10"/>
    <p:sldId id="1844" r:id="rId11"/>
    <p:sldId id="1846" r:id="rId12"/>
    <p:sldId id="344" r:id="rId13"/>
    <p:sldId id="1845" r:id="rId14"/>
    <p:sldId id="150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76A0"/>
    <a:srgbClr val="C09B17"/>
    <a:srgbClr val="F5F5F5"/>
    <a:srgbClr val="DFC0B2"/>
    <a:srgbClr val="E5B298"/>
    <a:srgbClr val="FDFAF1"/>
    <a:srgbClr val="EAD1B9"/>
    <a:srgbClr val="F5F0DF"/>
    <a:srgbClr val="FFFFFF"/>
    <a:srgbClr val="FDD3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34" autoAdjust="0"/>
    <p:restoredTop sz="87031" autoAdjust="0"/>
  </p:normalViewPr>
  <p:slideViewPr>
    <p:cSldViewPr snapToGrid="0">
      <p:cViewPr>
        <p:scale>
          <a:sx n="50" d="100"/>
          <a:sy n="50" d="100"/>
        </p:scale>
        <p:origin x="1648" y="1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ヒラギノ角ゴ ProN W3" panose="020B0300000000000000" pitchFamily="34" charset="-128"/>
                <a:ea typeface="ヒラギノ角ゴ ProN W3" panose="020B0300000000000000" pitchFamily="34" charset="-128"/>
              </a:defRPr>
            </a:lvl1pPr>
          </a:lstStyle>
          <a:p>
            <a:endParaRPr kumimoji="1"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ヒラギノ角ゴ ProN W3" panose="020B0300000000000000" pitchFamily="34" charset="-128"/>
                <a:ea typeface="ヒラギノ角ゴ ProN W3" panose="020B0300000000000000" pitchFamily="34" charset="-128"/>
              </a:defRPr>
            </a:lvl1pPr>
          </a:lstStyle>
          <a:p>
            <a:fld id="{B4160A82-A649-4AA9-9396-5566E63CB882}" type="datetimeFigureOut">
              <a:rPr kumimoji="1" lang="ja-JP" altLang="en-US" smtClean="0"/>
              <a:pPr/>
              <a:t>2025/8/27</a:t>
            </a:fld>
            <a:endParaRPr kumimoji="1" lang="ja-JP" altLang="en-US"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ヒラギノ角ゴ ProN W3" panose="020B0300000000000000" pitchFamily="34" charset="-128"/>
                <a:ea typeface="ヒラギノ角ゴ ProN W3" panose="020B0300000000000000" pitchFamily="34" charset="-128"/>
              </a:defRPr>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ヒラギノ角ゴ ProN W3" panose="020B0300000000000000" pitchFamily="34" charset="-128"/>
                <a:ea typeface="ヒラギノ角ゴ ProN W3" panose="020B0300000000000000" pitchFamily="34" charset="-128"/>
              </a:defRPr>
            </a:lvl1pPr>
          </a:lstStyle>
          <a:p>
            <a:fld id="{E4CC1DC8-65A3-4802-A374-2625A149F357}" type="slidenum">
              <a:rPr kumimoji="1" lang="ja-JP" altLang="en-US" smtClean="0"/>
              <a:pPr/>
              <a:t>‹#›</a:t>
            </a:fld>
            <a:endParaRPr kumimoji="1" lang="ja-JP" altLang="en-US" dirty="0"/>
          </a:p>
        </p:txBody>
      </p:sp>
    </p:spTree>
    <p:extLst>
      <p:ext uri="{BB962C8B-B14F-4D97-AF65-F5344CB8AC3E}">
        <p14:creationId xmlns:p14="http://schemas.microsoft.com/office/powerpoint/2010/main" val="2113608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ヒラギノ角ゴ ProN W3" panose="020B0300000000000000" pitchFamily="34" charset="-128"/>
        <a:ea typeface="ヒラギノ角ゴ ProN W3" panose="020B0300000000000000" pitchFamily="34" charset="-128"/>
        <a:cs typeface="+mn-cs"/>
      </a:defRPr>
    </a:lvl1pPr>
    <a:lvl2pPr marL="457200" algn="l" defTabSz="914400" rtl="0" eaLnBrk="1" latinLnBrk="0" hangingPunct="1">
      <a:defRPr kumimoji="1" sz="1200" kern="1200">
        <a:solidFill>
          <a:schemeClr val="tx1"/>
        </a:solidFill>
        <a:latin typeface="ヒラギノ角ゴ ProN W3" panose="020B0300000000000000" pitchFamily="34" charset="-128"/>
        <a:ea typeface="ヒラギノ角ゴ ProN W3" panose="020B0300000000000000" pitchFamily="34" charset="-128"/>
        <a:cs typeface="+mn-cs"/>
      </a:defRPr>
    </a:lvl2pPr>
    <a:lvl3pPr marL="914400" algn="l" defTabSz="914400" rtl="0" eaLnBrk="1" latinLnBrk="0" hangingPunct="1">
      <a:defRPr kumimoji="1" sz="1200" kern="1200">
        <a:solidFill>
          <a:schemeClr val="tx1"/>
        </a:solidFill>
        <a:latin typeface="ヒラギノ角ゴ ProN W3" panose="020B0300000000000000" pitchFamily="34" charset="-128"/>
        <a:ea typeface="ヒラギノ角ゴ ProN W3" panose="020B0300000000000000" pitchFamily="34" charset="-128"/>
        <a:cs typeface="+mn-cs"/>
      </a:defRPr>
    </a:lvl3pPr>
    <a:lvl4pPr marL="1371600" algn="l" defTabSz="914400" rtl="0" eaLnBrk="1" latinLnBrk="0" hangingPunct="1">
      <a:defRPr kumimoji="1" sz="1200" kern="1200">
        <a:solidFill>
          <a:schemeClr val="tx1"/>
        </a:solidFill>
        <a:latin typeface="ヒラギノ角ゴ ProN W3" panose="020B0300000000000000" pitchFamily="34" charset="-128"/>
        <a:ea typeface="ヒラギノ角ゴ ProN W3" panose="020B0300000000000000" pitchFamily="34" charset="-128"/>
        <a:cs typeface="+mn-cs"/>
      </a:defRPr>
    </a:lvl4pPr>
    <a:lvl5pPr marL="1828800" algn="l" defTabSz="914400" rtl="0" eaLnBrk="1" latinLnBrk="0" hangingPunct="1">
      <a:defRPr kumimoji="1" sz="1200" kern="1200">
        <a:solidFill>
          <a:schemeClr val="tx1"/>
        </a:solidFill>
        <a:latin typeface="ヒラギノ角ゴ ProN W3" panose="020B0300000000000000" pitchFamily="34" charset="-128"/>
        <a:ea typeface="ヒラギノ角ゴ ProN W3" panose="020B0300000000000000" pitchFamily="3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4</a:t>
            </a:fld>
            <a:endParaRPr kumimoji="1" lang="ja-JP" altLang="en-US"/>
          </a:p>
        </p:txBody>
      </p:sp>
    </p:spTree>
    <p:extLst>
      <p:ext uri="{BB962C8B-B14F-4D97-AF65-F5344CB8AC3E}">
        <p14:creationId xmlns:p14="http://schemas.microsoft.com/office/powerpoint/2010/main" val="1464936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14</a:t>
            </a:fld>
            <a:endParaRPr kumimoji="1" lang="ja-JP" altLang="en-US"/>
          </a:p>
        </p:txBody>
      </p:sp>
    </p:spTree>
    <p:extLst>
      <p:ext uri="{BB962C8B-B14F-4D97-AF65-F5344CB8AC3E}">
        <p14:creationId xmlns:p14="http://schemas.microsoft.com/office/powerpoint/2010/main" val="2616525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6</a:t>
            </a:fld>
            <a:endParaRPr kumimoji="1" lang="ja-JP" altLang="en-US"/>
          </a:p>
        </p:txBody>
      </p:sp>
    </p:spTree>
    <p:extLst>
      <p:ext uri="{BB962C8B-B14F-4D97-AF65-F5344CB8AC3E}">
        <p14:creationId xmlns:p14="http://schemas.microsoft.com/office/powerpoint/2010/main" val="1267217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9E3401-F460-05F0-C34D-0D732402179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7A704DB-0149-6AF1-DAB3-67F50BEC366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948B488-801B-DB22-6F76-4F42883C1F6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a:extLst>
              <a:ext uri="{FF2B5EF4-FFF2-40B4-BE49-F238E27FC236}">
                <a16:creationId xmlns:a16="http://schemas.microsoft.com/office/drawing/2014/main" id="{925C0C68-F973-483F-297D-4C0C0B4614F7}"/>
              </a:ext>
            </a:extLst>
          </p:cNvPr>
          <p:cNvSpPr>
            <a:spLocks noGrp="1"/>
          </p:cNvSpPr>
          <p:nvPr>
            <p:ph type="sldNum" sz="quarter" idx="5"/>
          </p:nvPr>
        </p:nvSpPr>
        <p:spPr/>
        <p:txBody>
          <a:bodyPr/>
          <a:lstStyle/>
          <a:p>
            <a:fld id="{E4CC1DC8-65A3-4802-A374-2625A149F357}" type="slidenum">
              <a:rPr kumimoji="1" lang="ja-JP" altLang="en-US" smtClean="0"/>
              <a:t>7</a:t>
            </a:fld>
            <a:endParaRPr kumimoji="1" lang="ja-JP" altLang="en-US"/>
          </a:p>
        </p:txBody>
      </p:sp>
    </p:spTree>
    <p:extLst>
      <p:ext uri="{BB962C8B-B14F-4D97-AF65-F5344CB8AC3E}">
        <p14:creationId xmlns:p14="http://schemas.microsoft.com/office/powerpoint/2010/main" val="2347475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F52009-FC3B-6B0D-92E0-97474B31387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2811790-B17F-B41B-ECB8-891CFF824AF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C541D05-D44F-3AA6-74AE-BB82ADD04CC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a:extLst>
              <a:ext uri="{FF2B5EF4-FFF2-40B4-BE49-F238E27FC236}">
                <a16:creationId xmlns:a16="http://schemas.microsoft.com/office/drawing/2014/main" id="{3BFB874C-F1D4-5951-CB10-51119E24C601}"/>
              </a:ext>
            </a:extLst>
          </p:cNvPr>
          <p:cNvSpPr>
            <a:spLocks noGrp="1"/>
          </p:cNvSpPr>
          <p:nvPr>
            <p:ph type="sldNum" sz="quarter" idx="5"/>
          </p:nvPr>
        </p:nvSpPr>
        <p:spPr/>
        <p:txBody>
          <a:bodyPr/>
          <a:lstStyle/>
          <a:p>
            <a:fld id="{E4CC1DC8-65A3-4802-A374-2625A149F357}" type="slidenum">
              <a:rPr kumimoji="1" lang="ja-JP" altLang="en-US" smtClean="0"/>
              <a:t>8</a:t>
            </a:fld>
            <a:endParaRPr kumimoji="1" lang="ja-JP" altLang="en-US"/>
          </a:p>
        </p:txBody>
      </p:sp>
    </p:spTree>
    <p:extLst>
      <p:ext uri="{BB962C8B-B14F-4D97-AF65-F5344CB8AC3E}">
        <p14:creationId xmlns:p14="http://schemas.microsoft.com/office/powerpoint/2010/main" val="2468487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6E076-D046-232A-3159-1F57BD6FE87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C25AFCC-DD61-F1E7-4D9E-F94F6FE8772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46520BF-569F-52D4-3AF7-53E4FB951D77}"/>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C451165-6D80-9702-FB3D-3E14BF4C800F}"/>
              </a:ext>
            </a:extLst>
          </p:cNvPr>
          <p:cNvSpPr>
            <a:spLocks noGrp="1"/>
          </p:cNvSpPr>
          <p:nvPr>
            <p:ph type="sldNum" sz="quarter" idx="5"/>
          </p:nvPr>
        </p:nvSpPr>
        <p:spPr/>
        <p:txBody>
          <a:bodyPr/>
          <a:lstStyle/>
          <a:p>
            <a:fld id="{E4CC1DC8-65A3-4802-A374-2625A149F357}" type="slidenum">
              <a:rPr kumimoji="1" lang="ja-JP" altLang="en-US" smtClean="0"/>
              <a:t>9</a:t>
            </a:fld>
            <a:endParaRPr kumimoji="1" lang="ja-JP" altLang="en-US"/>
          </a:p>
        </p:txBody>
      </p:sp>
    </p:spTree>
    <p:extLst>
      <p:ext uri="{BB962C8B-B14F-4D97-AF65-F5344CB8AC3E}">
        <p14:creationId xmlns:p14="http://schemas.microsoft.com/office/powerpoint/2010/main" val="2567444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53773F-7895-0C86-B386-B9256880B08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63312BA-92CD-7AD5-7BB6-D1D939D360F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6B04255-F46D-6901-19E6-31946371A0F4}"/>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0A45DC0-AEBE-455B-4238-E514484547D6}"/>
              </a:ext>
            </a:extLst>
          </p:cNvPr>
          <p:cNvSpPr>
            <a:spLocks noGrp="1"/>
          </p:cNvSpPr>
          <p:nvPr>
            <p:ph type="sldNum" sz="quarter" idx="5"/>
          </p:nvPr>
        </p:nvSpPr>
        <p:spPr/>
        <p:txBody>
          <a:bodyPr/>
          <a:lstStyle/>
          <a:p>
            <a:fld id="{E4CC1DC8-65A3-4802-A374-2625A149F357}" type="slidenum">
              <a:rPr kumimoji="1" lang="ja-JP" altLang="en-US" smtClean="0"/>
              <a:t>10</a:t>
            </a:fld>
            <a:endParaRPr kumimoji="1" lang="ja-JP" altLang="en-US"/>
          </a:p>
        </p:txBody>
      </p:sp>
    </p:spTree>
    <p:extLst>
      <p:ext uri="{BB962C8B-B14F-4D97-AF65-F5344CB8AC3E}">
        <p14:creationId xmlns:p14="http://schemas.microsoft.com/office/powerpoint/2010/main" val="270358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2B2106-C101-2757-289A-FD3BD68A713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7629C07-28B3-D30C-3474-0B0FFB955B3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49FF439-43F2-2AD9-8EFB-83D95933968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F3DB4359-99D2-A00D-72C0-44A2E2ED1776}"/>
              </a:ext>
            </a:extLst>
          </p:cNvPr>
          <p:cNvSpPr>
            <a:spLocks noGrp="1"/>
          </p:cNvSpPr>
          <p:nvPr>
            <p:ph type="sldNum" sz="quarter" idx="5"/>
          </p:nvPr>
        </p:nvSpPr>
        <p:spPr/>
        <p:txBody>
          <a:bodyPr/>
          <a:lstStyle/>
          <a:p>
            <a:fld id="{E4CC1DC8-65A3-4802-A374-2625A149F357}" type="slidenum">
              <a:rPr kumimoji="1" lang="ja-JP" altLang="en-US" smtClean="0"/>
              <a:t>11</a:t>
            </a:fld>
            <a:endParaRPr kumimoji="1" lang="ja-JP" altLang="en-US"/>
          </a:p>
        </p:txBody>
      </p:sp>
    </p:spTree>
    <p:extLst>
      <p:ext uri="{BB962C8B-B14F-4D97-AF65-F5344CB8AC3E}">
        <p14:creationId xmlns:p14="http://schemas.microsoft.com/office/powerpoint/2010/main" val="18321923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12</a:t>
            </a:fld>
            <a:endParaRPr kumimoji="1" lang="ja-JP" altLang="en-US"/>
          </a:p>
        </p:txBody>
      </p:sp>
    </p:spTree>
    <p:extLst>
      <p:ext uri="{BB962C8B-B14F-4D97-AF65-F5344CB8AC3E}">
        <p14:creationId xmlns:p14="http://schemas.microsoft.com/office/powerpoint/2010/main" val="398670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13</a:t>
            </a:fld>
            <a:endParaRPr kumimoji="1" lang="ja-JP" altLang="en-US"/>
          </a:p>
        </p:txBody>
      </p:sp>
    </p:spTree>
    <p:extLst>
      <p:ext uri="{BB962C8B-B14F-4D97-AF65-F5344CB8AC3E}">
        <p14:creationId xmlns:p14="http://schemas.microsoft.com/office/powerpoint/2010/main" val="2616525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4" name="Google Shape;518;p20">
            <a:extLst>
              <a:ext uri="{FF2B5EF4-FFF2-40B4-BE49-F238E27FC236}">
                <a16:creationId xmlns:a16="http://schemas.microsoft.com/office/drawing/2014/main" id="{114DF991-4414-D3A7-D432-078786104A42}"/>
              </a:ext>
            </a:extLst>
          </p:cNvPr>
          <p:cNvSpPr/>
          <p:nvPr userDrawn="1"/>
        </p:nvSpPr>
        <p:spPr>
          <a:xfrm>
            <a:off x="0" y="1800"/>
            <a:ext cx="12192000" cy="6856199"/>
          </a:xfrm>
          <a:prstGeom prst="roundRect">
            <a:avLst>
              <a:gd name="adj" fmla="val 0"/>
            </a:avLst>
          </a:prstGeom>
          <a:solidFill>
            <a:srgbClr val="F7F7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000" b="0" i="0" u="none" strike="noStrike" cap="none" dirty="0">
              <a:solidFill>
                <a:srgbClr val="000000"/>
              </a:solidFill>
              <a:latin typeface="ヒラギノ角ゴ ProN W3" panose="020B0300000000000000" pitchFamily="34" charset="-128"/>
              <a:ea typeface="ヒラギノ角ゴ ProN W3" panose="020B0300000000000000" pitchFamily="34" charset="-128"/>
              <a:sym typeface="Arial"/>
            </a:endParaRPr>
          </a:p>
        </p:txBody>
      </p:sp>
      <p:sp>
        <p:nvSpPr>
          <p:cNvPr id="35" name="Google Shape;518;p20">
            <a:extLst>
              <a:ext uri="{FF2B5EF4-FFF2-40B4-BE49-F238E27FC236}">
                <a16:creationId xmlns:a16="http://schemas.microsoft.com/office/drawing/2014/main" id="{92CBD92A-2B9B-76D3-1E73-C3C999C477C0}"/>
              </a:ext>
            </a:extLst>
          </p:cNvPr>
          <p:cNvSpPr/>
          <p:nvPr userDrawn="1"/>
        </p:nvSpPr>
        <p:spPr>
          <a:xfrm>
            <a:off x="355600" y="766062"/>
            <a:ext cx="11480800" cy="5668605"/>
          </a:xfrm>
          <a:prstGeom prst="roundRect">
            <a:avLst>
              <a:gd name="adj" fmla="val 1723"/>
            </a:avLst>
          </a:prstGeom>
          <a:solidFill>
            <a:schemeClr val="bg1"/>
          </a:solidFill>
          <a:ln>
            <a:noFill/>
          </a:ln>
          <a:effectLst>
            <a:outerShdw blurRad="254000" dist="38100" dir="5400000" algn="t" rotWithShape="0">
              <a:prstClr val="black">
                <a:alpha val="3000"/>
              </a:prst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000" b="0" i="0" u="none" strike="noStrike" cap="none" dirty="0">
              <a:solidFill>
                <a:srgbClr val="000000"/>
              </a:solidFill>
              <a:latin typeface="ヒラギノ角ゴ ProN W3" panose="020B0300000000000000" pitchFamily="34" charset="-128"/>
              <a:ea typeface="ヒラギノ角ゴ ProN W3" panose="020B0300000000000000" pitchFamily="34" charset="-128"/>
              <a:sym typeface="Arial"/>
            </a:endParaRPr>
          </a:p>
        </p:txBody>
      </p:sp>
      <p:sp>
        <p:nvSpPr>
          <p:cNvPr id="36" name="スライド番号プレースホルダー 2">
            <a:extLst>
              <a:ext uri="{FF2B5EF4-FFF2-40B4-BE49-F238E27FC236}">
                <a16:creationId xmlns:a16="http://schemas.microsoft.com/office/drawing/2014/main" id="{57C7BFB3-B032-791C-6E33-4C5E6711504C}"/>
              </a:ext>
            </a:extLst>
          </p:cNvPr>
          <p:cNvSpPr txBox="1">
            <a:spLocks/>
          </p:cNvSpPr>
          <p:nvPr userDrawn="1"/>
        </p:nvSpPr>
        <p:spPr>
          <a:xfrm>
            <a:off x="9162484" y="6525344"/>
            <a:ext cx="2844800" cy="216024"/>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82000"/>
                  </a:schemeClr>
                </a:solidFill>
                <a:latin typeface="游ゴシック" panose="020B0400000000000000" pitchFamily="50" charset="-128"/>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41896B1-EEF4-4E14-A673-71CB558AAAB0}" type="slidenum">
              <a:rPr lang="ja-JP" altLang="en-US" smtClean="0">
                <a:solidFill>
                  <a:schemeClr val="bg1">
                    <a:lumMod val="50000"/>
                  </a:schemeClr>
                </a:solidFill>
                <a:latin typeface="ヒラギノ角ゴ ProN W3" panose="020B0300000000000000" pitchFamily="34" charset="-128"/>
                <a:ea typeface="ヒラギノ角ゴ ProN W3" panose="020B0300000000000000" pitchFamily="34" charset="-128"/>
              </a:rPr>
              <a:pPr/>
              <a:t>‹#›</a:t>
            </a:fld>
            <a:endParaRPr lang="ja-JP" altLang="en-US" dirty="0">
              <a:solidFill>
                <a:schemeClr val="bg1">
                  <a:lumMod val="50000"/>
                </a:schemeClr>
              </a:solidFill>
              <a:latin typeface="ヒラギノ角ゴ ProN W3" panose="020B0300000000000000" pitchFamily="34" charset="-128"/>
              <a:ea typeface="ヒラギノ角ゴ ProN W3" panose="020B0300000000000000" pitchFamily="34" charset="-128"/>
            </a:endParaRPr>
          </a:p>
        </p:txBody>
      </p:sp>
      <p:sp>
        <p:nvSpPr>
          <p:cNvPr id="7" name="Title 1"/>
          <p:cNvSpPr>
            <a:spLocks noGrp="1"/>
          </p:cNvSpPr>
          <p:nvPr>
            <p:ph type="ctrTitle"/>
          </p:nvPr>
        </p:nvSpPr>
        <p:spPr>
          <a:xfrm>
            <a:off x="254000" y="231962"/>
            <a:ext cx="9144000" cy="376237"/>
          </a:xfrm>
        </p:spPr>
        <p:txBody>
          <a:bodyPr anchor="ctr">
            <a:normAutofit/>
          </a:bodyPr>
          <a:lstStyle>
            <a:lvl1pPr algn="l">
              <a:defRPr sz="1600" b="1">
                <a:solidFill>
                  <a:schemeClr val="tx1">
                    <a:lumMod val="75000"/>
                    <a:lumOff val="25000"/>
                  </a:schemeClr>
                </a:solidFill>
                <a:latin typeface="ヒラギノ角ゴ ProN W3" panose="020B0300000000000000" pitchFamily="34" charset="-128"/>
                <a:ea typeface="ヒラギノ角ゴ ProN W3" panose="020B0300000000000000" pitchFamily="34" charset="-128"/>
              </a:defRPr>
            </a:lvl1pPr>
          </a:lstStyle>
          <a:p>
            <a:r>
              <a:rPr lang="ja-JP" altLang="en-US" dirty="0"/>
              <a:t>マスター タイトルの書式設定</a:t>
            </a:r>
            <a:endParaRPr lang="en-US" dirty="0"/>
          </a:p>
        </p:txBody>
      </p:sp>
      <p:sp>
        <p:nvSpPr>
          <p:cNvPr id="4" name="正方形/長方形 3">
            <a:extLst>
              <a:ext uri="{FF2B5EF4-FFF2-40B4-BE49-F238E27FC236}">
                <a16:creationId xmlns:a16="http://schemas.microsoft.com/office/drawing/2014/main" id="{30E16043-C349-64B9-D635-67D986E35AB8}"/>
              </a:ext>
            </a:extLst>
          </p:cNvPr>
          <p:cNvSpPr/>
          <p:nvPr userDrawn="1"/>
        </p:nvSpPr>
        <p:spPr>
          <a:xfrm>
            <a:off x="10298311" y="270503"/>
            <a:ext cx="1538089" cy="27375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3" panose="020B0300000000000000" pitchFamily="34" charset="-128"/>
                <a:ea typeface="ヒラギノ角ゴ ProN W3" panose="020B0300000000000000" pitchFamily="34" charset="-128"/>
              </a:rPr>
              <a:t>ロゴ</a:t>
            </a:r>
          </a:p>
        </p:txBody>
      </p:sp>
    </p:spTree>
    <p:extLst>
      <p:ext uri="{BB962C8B-B14F-4D97-AF65-F5344CB8AC3E}">
        <p14:creationId xmlns:p14="http://schemas.microsoft.com/office/powerpoint/2010/main" val="1538332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940022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3637513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4B5FB606-266F-555F-28A9-8BCA138E45C7}"/>
              </a:ext>
            </a:extLst>
          </p:cNvPr>
          <p:cNvSpPr/>
          <p:nvPr userDrawn="1"/>
        </p:nvSpPr>
        <p:spPr>
          <a:xfrm flipH="1">
            <a:off x="0" y="0"/>
            <a:ext cx="12192000" cy="6858000"/>
          </a:xfrm>
          <a:prstGeom prst="roundRect">
            <a:avLst>
              <a:gd name="adj" fmla="val 0"/>
            </a:avLst>
          </a:prstGeom>
          <a:gradFill flip="none" rotWithShape="1">
            <a:gsLst>
              <a:gs pos="0">
                <a:srgbClr val="9F91EC"/>
              </a:gs>
              <a:gs pos="50000">
                <a:srgbClr val="67B4E3"/>
              </a:gs>
              <a:gs pos="100000">
                <a:srgbClr val="36D3DC"/>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gradFill>
                <a:gsLst>
                  <a:gs pos="0">
                    <a:schemeClr val="tx1">
                      <a:lumMod val="95000"/>
                      <a:lumOff val="5000"/>
                    </a:schemeClr>
                  </a:gs>
                  <a:gs pos="61000">
                    <a:srgbClr val="262626"/>
                  </a:gs>
                  <a:gs pos="84000">
                    <a:srgbClr val="262626"/>
                  </a:gs>
                  <a:gs pos="100000">
                    <a:srgbClr val="262626"/>
                  </a:gs>
                </a:gsLst>
                <a:lin ang="5400000" scaled="1"/>
              </a:gradFill>
              <a:latin typeface="ヒラギノ角ゴ ProN W3" panose="020B0300000000000000" pitchFamily="34" charset="-128"/>
              <a:ea typeface="ヒラギノ角ゴ ProN W3" panose="020B0300000000000000" pitchFamily="34" charset="-128"/>
            </a:endParaRPr>
          </a:p>
        </p:txBody>
      </p:sp>
      <p:sp>
        <p:nvSpPr>
          <p:cNvPr id="5" name="四角形: 角を丸くする 4">
            <a:extLst>
              <a:ext uri="{FF2B5EF4-FFF2-40B4-BE49-F238E27FC236}">
                <a16:creationId xmlns:a16="http://schemas.microsoft.com/office/drawing/2014/main" id="{F14BEE86-3312-B782-05D4-926F3FA1A8A2}"/>
              </a:ext>
            </a:extLst>
          </p:cNvPr>
          <p:cNvSpPr/>
          <p:nvPr userDrawn="1"/>
        </p:nvSpPr>
        <p:spPr>
          <a:xfrm>
            <a:off x="278852" y="692696"/>
            <a:ext cx="11577788" cy="5688632"/>
          </a:xfrm>
          <a:prstGeom prst="roundRect">
            <a:avLst>
              <a:gd name="adj" fmla="val 1852"/>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ヒラギノ角ゴ ProN W3" panose="020B0300000000000000" pitchFamily="34" charset="-128"/>
              <a:ea typeface="ヒラギノ角ゴ ProN W3" panose="020B0300000000000000" pitchFamily="34" charset="-128"/>
            </a:endParaRPr>
          </a:p>
        </p:txBody>
      </p:sp>
      <p:sp>
        <p:nvSpPr>
          <p:cNvPr id="2" name="テキスト ボックス 1">
            <a:extLst>
              <a:ext uri="{FF2B5EF4-FFF2-40B4-BE49-F238E27FC236}">
                <a16:creationId xmlns:a16="http://schemas.microsoft.com/office/drawing/2014/main" id="{2A574527-8966-2648-60F0-B30673291591}"/>
              </a:ext>
            </a:extLst>
          </p:cNvPr>
          <p:cNvSpPr txBox="1"/>
          <p:nvPr userDrawn="1"/>
        </p:nvSpPr>
        <p:spPr>
          <a:xfrm>
            <a:off x="278852" y="6479555"/>
            <a:ext cx="11577788" cy="259751"/>
          </a:xfrm>
          <a:prstGeom prst="rect">
            <a:avLst/>
          </a:prstGeom>
          <a:noFill/>
        </p:spPr>
        <p:txBody>
          <a:bodyPr wrap="square" rtlCol="0">
            <a:spAutoFit/>
          </a:bodyPr>
          <a:lstStyle/>
          <a:p>
            <a:pPr algn="ctr">
              <a:lnSpc>
                <a:spcPct val="150000"/>
              </a:lnSpc>
            </a:pPr>
            <a:r>
              <a:rPr kumimoji="1" lang="en-US" altLang="ja-JP" sz="800" b="0" dirty="0">
                <a:solidFill>
                  <a:schemeClr val="bg1"/>
                </a:solidFill>
                <a:latin typeface="ヒラギノ角ゴ ProN W3" panose="020B0300000000000000" pitchFamily="34" charset="-128"/>
                <a:ea typeface="ヒラギノ角ゴ ProN W3" panose="020B0300000000000000" pitchFamily="34" charset="-128"/>
                <a:cs typeface="Arial" panose="020B0604020202020204" pitchFamily="34" charset="0"/>
              </a:rPr>
              <a:t>© 2020 FUNGRY ,inc.</a:t>
            </a:r>
            <a:endParaRPr kumimoji="1" lang="ja-JP" altLang="en-US" sz="800" b="0" dirty="0">
              <a:solidFill>
                <a:schemeClr val="bg1"/>
              </a:solidFill>
              <a:latin typeface="ヒラギノ角ゴ ProN W3" panose="020B0300000000000000" pitchFamily="34" charset="-128"/>
              <a:ea typeface="ヒラギノ角ゴ ProN W3" panose="020B0300000000000000" pitchFamily="34" charset="-128"/>
              <a:cs typeface="Arial" panose="020B0604020202020204" pitchFamily="34" charset="0"/>
            </a:endParaRPr>
          </a:p>
        </p:txBody>
      </p:sp>
      <p:cxnSp>
        <p:nvCxnSpPr>
          <p:cNvPr id="9" name="直線コネクタ 8">
            <a:extLst>
              <a:ext uri="{FF2B5EF4-FFF2-40B4-BE49-F238E27FC236}">
                <a16:creationId xmlns:a16="http://schemas.microsoft.com/office/drawing/2014/main" id="{F37BDBB5-EF44-5A8A-3BC2-C5B3D32C3A06}"/>
              </a:ext>
            </a:extLst>
          </p:cNvPr>
          <p:cNvCxnSpPr>
            <a:cxnSpLocks/>
          </p:cNvCxnSpPr>
          <p:nvPr userDrawn="1"/>
        </p:nvCxnSpPr>
        <p:spPr>
          <a:xfrm flipV="1">
            <a:off x="767408" y="184457"/>
            <a:ext cx="0" cy="364223"/>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スライド番号プレースホルダ 5">
            <a:extLst>
              <a:ext uri="{FF2B5EF4-FFF2-40B4-BE49-F238E27FC236}">
                <a16:creationId xmlns:a16="http://schemas.microsoft.com/office/drawing/2014/main" id="{26541781-91AC-2D83-312E-E7D4F57BF04D}"/>
              </a:ext>
            </a:extLst>
          </p:cNvPr>
          <p:cNvSpPr>
            <a:spLocks noGrp="1"/>
          </p:cNvSpPr>
          <p:nvPr>
            <p:ph type="sldNum" sz="quarter" idx="12"/>
          </p:nvPr>
        </p:nvSpPr>
        <p:spPr>
          <a:xfrm>
            <a:off x="191343" y="133840"/>
            <a:ext cx="504049" cy="448154"/>
          </a:xfrm>
        </p:spPr>
        <p:txBody>
          <a:bodyPr/>
          <a:lstStyle>
            <a:lvl1pPr>
              <a:defRPr sz="2000" b="1">
                <a:solidFill>
                  <a:schemeClr val="bg1"/>
                </a:solidFill>
                <a:latin typeface="ヒラギノ角ゴ ProN W3" panose="020B0300000000000000" pitchFamily="34" charset="-128"/>
              </a:defRPr>
            </a:lvl1pPr>
          </a:lstStyle>
          <a:p>
            <a:fld id="{441896B1-EEF4-4E14-A673-71CB558AAAB0}" type="slidenum">
              <a:rPr lang="ja-JP" altLang="en-US" smtClean="0"/>
              <a:pPr/>
              <a:t>‹#›</a:t>
            </a:fld>
            <a:endParaRPr lang="ja-JP" altLang="en-US" dirty="0"/>
          </a:p>
        </p:txBody>
      </p:sp>
      <p:sp>
        <p:nvSpPr>
          <p:cNvPr id="14" name="タイトル 1">
            <a:extLst>
              <a:ext uri="{FF2B5EF4-FFF2-40B4-BE49-F238E27FC236}">
                <a16:creationId xmlns:a16="http://schemas.microsoft.com/office/drawing/2014/main" id="{2CBA0EED-A0BC-80C8-E5EC-F11C761CAC91}"/>
              </a:ext>
            </a:extLst>
          </p:cNvPr>
          <p:cNvSpPr>
            <a:spLocks noGrp="1"/>
          </p:cNvSpPr>
          <p:nvPr>
            <p:ph type="title" hasCustomPrompt="1"/>
          </p:nvPr>
        </p:nvSpPr>
        <p:spPr>
          <a:xfrm>
            <a:off x="874531" y="144558"/>
            <a:ext cx="4079776" cy="422530"/>
          </a:xfrm>
          <a:noFill/>
        </p:spPr>
        <p:txBody>
          <a:bodyPr>
            <a:normAutofit/>
          </a:bodyPr>
          <a:lstStyle>
            <a:lvl1pPr algn="l">
              <a:defRPr sz="1600" b="1">
                <a:solidFill>
                  <a:schemeClr val="bg1"/>
                </a:solidFill>
                <a:latin typeface="ヒラギノ角ゴ ProN W3" panose="020B0300000000000000" pitchFamily="34" charset="-128"/>
                <a:ea typeface="ヒラギノ角ゴ ProN W3" panose="020B0300000000000000" pitchFamily="34" charset="-128"/>
              </a:defRPr>
            </a:lvl1pPr>
          </a:lstStyle>
          <a:p>
            <a:r>
              <a:rPr kumimoji="1" lang="ja-JP" altLang="en-US" dirty="0"/>
              <a:t>マスタ タイトルの書式設定</a:t>
            </a:r>
          </a:p>
        </p:txBody>
      </p:sp>
    </p:spTree>
    <p:extLst>
      <p:ext uri="{BB962C8B-B14F-4D97-AF65-F5344CB8AC3E}">
        <p14:creationId xmlns:p14="http://schemas.microsoft.com/office/powerpoint/2010/main" val="3038973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3093269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728898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190233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124146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578601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3264129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1658602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466606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latin typeface="ヒラギノ角ゴ ProN W3" panose="020B0300000000000000" pitchFamily="34" charset="-128"/>
                <a:ea typeface="ヒラギノ角ゴ ProN W3" panose="020B0300000000000000" pitchFamily="34" charset="-128"/>
              </a:defRPr>
            </a:lvl1pPr>
          </a:lstStyle>
          <a:p>
            <a:fld id="{260DF59B-160B-4B9A-B0FC-9C02969A57CA}" type="datetimeFigureOut">
              <a:rPr kumimoji="1" lang="ja-JP" altLang="en-US" smtClean="0"/>
              <a:pPr/>
              <a:t>2025/8/27</a:t>
            </a:fld>
            <a:endParaRPr kumimoji="1"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latin typeface="ヒラギノ角ゴ ProN W3" panose="020B0300000000000000" pitchFamily="34" charset="-128"/>
                <a:ea typeface="ヒラギノ角ゴ ProN W3" panose="020B0300000000000000" pitchFamily="34" charset="-128"/>
              </a:defRPr>
            </a:lvl1pPr>
          </a:lstStyle>
          <a:p>
            <a:endParaRPr kumimoji="1" lang="ja-JP" alt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latin typeface="ヒラギノ角ゴ ProN W3" panose="020B0300000000000000" pitchFamily="34" charset="-128"/>
                <a:ea typeface="ヒラギノ角ゴ ProN W3" panose="020B0300000000000000" pitchFamily="34" charset="-128"/>
              </a:defRPr>
            </a:lvl1pPr>
          </a:lstStyle>
          <a:p>
            <a:fld id="{75EE2378-C857-4341-BD81-C5E847B5B94D}" type="slidenum">
              <a:rPr kumimoji="1" lang="ja-JP" altLang="en-US" smtClean="0"/>
              <a:pPr/>
              <a:t>‹#›</a:t>
            </a:fld>
            <a:endParaRPr kumimoji="1" lang="ja-JP" altLang="en-US" dirty="0"/>
          </a:p>
        </p:txBody>
      </p:sp>
    </p:spTree>
    <p:extLst>
      <p:ext uri="{BB962C8B-B14F-4D97-AF65-F5344CB8AC3E}">
        <p14:creationId xmlns:p14="http://schemas.microsoft.com/office/powerpoint/2010/main" val="203355486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Lst>
  <p:txStyles>
    <p:titleStyle>
      <a:lvl1pPr algn="l" defTabSz="914400" rtl="0" eaLnBrk="1" latinLnBrk="0" hangingPunct="1">
        <a:lnSpc>
          <a:spcPct val="90000"/>
        </a:lnSpc>
        <a:spcBef>
          <a:spcPct val="0"/>
        </a:spcBef>
        <a:buNone/>
        <a:defRPr kumimoji="1" sz="4400" kern="1200">
          <a:solidFill>
            <a:schemeClr val="tx1"/>
          </a:solidFill>
          <a:latin typeface="ヒラギノ角ゴ ProN W3" panose="020B0300000000000000" pitchFamily="34" charset="-128"/>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ヒラギノ角ゴ ProN W3" panose="020B0300000000000000" pitchFamily="34" charset="-128"/>
          <a:ea typeface="ヒラギノ角ゴ ProN W3" panose="020B0300000000000000"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ヒラギノ角ゴ ProN W3" panose="020B0300000000000000" pitchFamily="34" charset="-128"/>
          <a:ea typeface="ヒラギノ角ゴ ProN W3" panose="020B0300000000000000"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ヒラギノ角ゴ ProN W3" panose="020B0300000000000000" pitchFamily="34" charset="-128"/>
          <a:ea typeface="ヒラギノ角ゴ ProN W3" panose="020B0300000000000000"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ヒラギノ角ゴ ProN W3" panose="020B0300000000000000" pitchFamily="34" charset="-128"/>
          <a:ea typeface="ヒラギノ角ゴ ProN W3" panose="020B0300000000000000"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ヒラギノ角ゴ ProN W3" panose="020B0300000000000000" pitchFamily="34" charset="-128"/>
          <a:ea typeface="ヒラギノ角ゴ ProN W3" panose="020B03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756216-3D9A-3D3A-9E47-D90A27C71C90}"/>
            </a:ext>
          </a:extLst>
        </p:cNvPr>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F6EC6137-03E5-077E-8603-22E197535896}"/>
              </a:ext>
            </a:extLst>
          </p:cNvPr>
          <p:cNvSpPr/>
          <p:nvPr/>
        </p:nvSpPr>
        <p:spPr>
          <a:xfrm>
            <a:off x="0" y="0"/>
            <a:ext cx="12192000" cy="6858000"/>
          </a:xfrm>
          <a:prstGeom prst="rect">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id="{13C76315-D94B-B18F-BF37-AFA0B360D4ED}"/>
              </a:ext>
            </a:extLst>
          </p:cNvPr>
          <p:cNvSpPr>
            <a:spLocks noGrp="1"/>
          </p:cNvSpPr>
          <p:nvPr>
            <p:ph type="sldNum" sz="quarter" idx="4294967295"/>
          </p:nvPr>
        </p:nvSpPr>
        <p:spPr>
          <a:xfrm>
            <a:off x="9168341" y="6525344"/>
            <a:ext cx="2844800" cy="216024"/>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0" i="0" u="none" strike="noStrike" cap="none">
                <a:solidFill>
                  <a:srgbClr val="888888"/>
                </a:solidFill>
                <a:latin typeface="ヒラギノ角ゴ ProN W6" panose="020B0600000000000000" pitchFamily="34" charset="-128"/>
                <a:ea typeface="ヒラギノ角ゴ ProN W6" panose="020B0600000000000000" pitchFamily="34" charset="-128"/>
                <a:cs typeface="Arial" panose="020B0604020202020204" pitchFamily="34" charset="0"/>
                <a:sym typeface="Noto Sans Light"/>
              </a:defRPr>
            </a:lvl1pPr>
            <a:lvl2pPr marL="0" marR="0" lvl="1"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2pPr>
            <a:lvl3pPr marL="0" marR="0" lvl="2"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3pPr>
            <a:lvl4pPr marL="0" marR="0" lvl="3"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4pPr>
            <a:lvl5pPr marL="0" marR="0" lvl="4"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5pPr>
            <a:lvl6pPr marL="0" marR="0" lvl="5"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6pPr>
            <a:lvl7pPr marL="0" marR="0" lvl="6"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7pPr>
            <a:lvl8pPr marL="0" marR="0" lvl="7"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8pPr>
            <a:lvl9pPr marL="0" marR="0" lvl="8"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9pPr>
          </a:lstStyle>
          <a:p>
            <a:pPr algn="l"/>
            <a:fld id="{00000000-1234-1234-1234-123412341234}" type="slidenum">
              <a:rPr lang="en-US" altLang="ja-JP" smtClean="0"/>
              <a:pPr algn="l"/>
              <a:t>1</a:t>
            </a:fld>
            <a:endParaRPr lang="ja-JP" altLang="en-US" b="1" dirty="0">
              <a:solidFill>
                <a:schemeClr val="bg1"/>
              </a:solidFill>
              <a:latin typeface="游ゴシック" panose="020B0400000000000000" pitchFamily="50" charset="-128"/>
            </a:endParaRPr>
          </a:p>
        </p:txBody>
      </p:sp>
      <p:sp>
        <p:nvSpPr>
          <p:cNvPr id="10" name="テキスト ボックス 9">
            <a:extLst>
              <a:ext uri="{FF2B5EF4-FFF2-40B4-BE49-F238E27FC236}">
                <a16:creationId xmlns:a16="http://schemas.microsoft.com/office/drawing/2014/main" id="{C7B20C32-4353-9290-ECBF-13A869317A84}"/>
              </a:ext>
            </a:extLst>
          </p:cNvPr>
          <p:cNvSpPr txBox="1"/>
          <p:nvPr/>
        </p:nvSpPr>
        <p:spPr>
          <a:xfrm>
            <a:off x="0" y="476672"/>
            <a:ext cx="12192000" cy="593560"/>
          </a:xfrm>
          <a:prstGeom prst="rect">
            <a:avLst/>
          </a:prstGeom>
          <a:noFill/>
        </p:spPr>
        <p:txBody>
          <a:bodyPr wrap="square" rtlCol="0">
            <a:spAutoFit/>
          </a:bodyPr>
          <a:lstStyle/>
          <a:p>
            <a:pPr algn="ctr">
              <a:lnSpc>
                <a:spcPct val="150000"/>
              </a:lnSpc>
            </a:pPr>
            <a:r>
              <a:rPr lang="ja-JP" altLang="en-US" sz="2400" b="1" dirty="0">
                <a:solidFill>
                  <a:schemeClr val="bg1"/>
                </a:solidFill>
                <a:latin typeface="ヒラギノ角ゴ ProN W6" panose="020B0600000000000000" pitchFamily="34" charset="-128"/>
                <a:ea typeface="ヒラギノ角ゴ ProN W6" panose="020B0600000000000000" pitchFamily="34" charset="-128"/>
              </a:rPr>
              <a:t>ホワイトペーパーテンプレートのご利用方法</a:t>
            </a:r>
            <a:endParaRPr lang="en-US" altLang="ja-JP" sz="2400" b="1" dirty="0">
              <a:solidFill>
                <a:schemeClr val="bg1"/>
              </a:solidFill>
              <a:latin typeface="ヒラギノ角ゴ ProN W6" panose="020B0600000000000000" pitchFamily="34" charset="-128"/>
              <a:ea typeface="ヒラギノ角ゴ ProN W6" panose="020B0600000000000000" pitchFamily="34" charset="-128"/>
            </a:endParaRPr>
          </a:p>
        </p:txBody>
      </p:sp>
      <p:sp>
        <p:nvSpPr>
          <p:cNvPr id="31" name="テキスト ボックス 30">
            <a:extLst>
              <a:ext uri="{FF2B5EF4-FFF2-40B4-BE49-F238E27FC236}">
                <a16:creationId xmlns:a16="http://schemas.microsoft.com/office/drawing/2014/main" id="{DA80ACCB-AAA8-DA8A-92AC-65603C3C6042}"/>
              </a:ext>
            </a:extLst>
          </p:cNvPr>
          <p:cNvSpPr txBox="1"/>
          <p:nvPr/>
        </p:nvSpPr>
        <p:spPr>
          <a:xfrm>
            <a:off x="3698596" y="1987564"/>
            <a:ext cx="4794808" cy="476071"/>
          </a:xfrm>
          <a:prstGeom prst="roundRect">
            <a:avLst>
              <a:gd name="adj" fmla="val 50000"/>
            </a:avLst>
          </a:prstGeom>
          <a:solidFill>
            <a:schemeClr val="bg1"/>
          </a:solidFill>
        </p:spPr>
        <p:txBody>
          <a:bodyPr wrap="square" rtlCol="0">
            <a:spAutoFit/>
          </a:bodyPr>
          <a:lstStyle/>
          <a:p>
            <a:pPr algn="ctr"/>
            <a:r>
              <a:rPr lang="ja-JP" altLang="en-US" sz="1600" b="1" dirty="0">
                <a:solidFill>
                  <a:schemeClr val="tx1">
                    <a:lumMod val="85000"/>
                    <a:lumOff val="15000"/>
                  </a:schemeClr>
                </a:solidFill>
                <a:latin typeface="游ゴシック" panose="020B0400000000000000" pitchFamily="50" charset="-128"/>
                <a:ea typeface="游ゴシック" panose="020B0400000000000000" pitchFamily="50" charset="-128"/>
              </a:rPr>
              <a:t>おすすめフォント</a:t>
            </a:r>
            <a:endParaRPr lang="en-US" altLang="ja-JP" sz="16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5" name="テキスト ボックス 4">
            <a:extLst>
              <a:ext uri="{FF2B5EF4-FFF2-40B4-BE49-F238E27FC236}">
                <a16:creationId xmlns:a16="http://schemas.microsoft.com/office/drawing/2014/main" id="{17C9B362-2C6F-1297-7C70-EAECD465A861}"/>
              </a:ext>
            </a:extLst>
          </p:cNvPr>
          <p:cNvSpPr txBox="1"/>
          <p:nvPr/>
        </p:nvSpPr>
        <p:spPr>
          <a:xfrm>
            <a:off x="1265129" y="3213443"/>
            <a:ext cx="10419567" cy="1147558"/>
          </a:xfrm>
          <a:prstGeom prst="rect">
            <a:avLst/>
          </a:prstGeom>
          <a:noFill/>
        </p:spPr>
        <p:txBody>
          <a:bodyPr wrap="square" rtlCol="0">
            <a:spAutoFit/>
          </a:bodyPr>
          <a:lstStyle/>
          <a:p>
            <a:pPr>
              <a:lnSpc>
                <a:spcPct val="150000"/>
              </a:lnSpc>
            </a:pPr>
            <a:r>
              <a:rPr lang="ja-JP" altLang="en-US" sz="2400" b="1" dirty="0">
                <a:solidFill>
                  <a:schemeClr val="bg1"/>
                </a:solidFill>
                <a:latin typeface="ヒラギノ角ゴ ProN W6" panose="020B0600000000000000" pitchFamily="34" charset="-128"/>
                <a:ea typeface="ヒラギノ角ゴ ProN W6" panose="020B0600000000000000" pitchFamily="34" charset="-128"/>
              </a:rPr>
              <a:t>日本語フォント：ヒラギノ角ゴ</a:t>
            </a:r>
            <a:endParaRPr lang="en-US" altLang="ja-JP" sz="2400" b="1" dirty="0">
              <a:solidFill>
                <a:schemeClr val="bg1"/>
              </a:solidFill>
              <a:latin typeface="ヒラギノ角ゴ ProN W6" panose="020B0600000000000000" pitchFamily="34" charset="-128"/>
              <a:ea typeface="ヒラギノ角ゴ ProN W6" panose="020B0600000000000000" pitchFamily="34" charset="-128"/>
            </a:endParaRPr>
          </a:p>
          <a:p>
            <a:pPr>
              <a:lnSpc>
                <a:spcPct val="150000"/>
              </a:lnSpc>
            </a:pPr>
            <a:r>
              <a:rPr lang="ja-JP" altLang="en-US" sz="2400" b="1" dirty="0">
                <a:solidFill>
                  <a:schemeClr val="bg1"/>
                </a:solidFill>
                <a:latin typeface="ヒラギノ角ゴ ProN W6" panose="020B0600000000000000" pitchFamily="34" charset="-128"/>
                <a:ea typeface="ヒラギノ角ゴ ProN W6" panose="020B0600000000000000" pitchFamily="34" charset="-128"/>
              </a:rPr>
              <a:t>英語フォント　：</a:t>
            </a:r>
            <a:r>
              <a:rPr lang="en-US" altLang="ja-JP" sz="2400" b="1" dirty="0">
                <a:solidFill>
                  <a:schemeClr val="bg1"/>
                </a:solidFill>
                <a:latin typeface="ヒラギノ角ゴ ProN W6" panose="020B0600000000000000" pitchFamily="34" charset="-128"/>
                <a:ea typeface="ヒラギノ角ゴ ProN W6" panose="020B0600000000000000" pitchFamily="34" charset="-128"/>
              </a:rPr>
              <a:t> Arial</a:t>
            </a:r>
          </a:p>
        </p:txBody>
      </p:sp>
      <p:sp>
        <p:nvSpPr>
          <p:cNvPr id="6" name="テキスト ボックス 5">
            <a:extLst>
              <a:ext uri="{FF2B5EF4-FFF2-40B4-BE49-F238E27FC236}">
                <a16:creationId xmlns:a16="http://schemas.microsoft.com/office/drawing/2014/main" id="{406AF73C-B8F7-D2A8-E05C-FE02A2FE8F55}"/>
              </a:ext>
            </a:extLst>
          </p:cNvPr>
          <p:cNvSpPr txBox="1"/>
          <p:nvPr/>
        </p:nvSpPr>
        <p:spPr>
          <a:xfrm>
            <a:off x="806885" y="4998449"/>
            <a:ext cx="10578230" cy="461665"/>
          </a:xfrm>
          <a:prstGeom prst="rect">
            <a:avLst/>
          </a:prstGeom>
          <a:noFill/>
        </p:spPr>
        <p:txBody>
          <a:bodyPr wrap="square" rtlCol="0">
            <a:spAutoFit/>
          </a:bodyPr>
          <a:lstStyle/>
          <a:p>
            <a:pPr algn="ctr"/>
            <a:r>
              <a:rPr lang="ja-JP" altLang="en-US" sz="2400" b="1" dirty="0">
                <a:solidFill>
                  <a:schemeClr val="bg1"/>
                </a:solidFill>
                <a:latin typeface="ヒラギノ角ゴ ProN W6" panose="020B0600000000000000" pitchFamily="34" charset="-128"/>
                <a:ea typeface="ヒラギノ角ゴ ProN W6" panose="020B0600000000000000" pitchFamily="34" charset="-128"/>
              </a:rPr>
              <a:t>フォントはヒラギノ角ゴか、游ゴシックをご利用頂くのがおすすめです。</a:t>
            </a:r>
            <a:endParaRPr lang="en-US" altLang="ja-JP" sz="2400" b="1" dirty="0">
              <a:solidFill>
                <a:schemeClr val="bg1"/>
              </a:solidFill>
              <a:latin typeface="ヒラギノ角ゴ ProN W6" panose="020B0600000000000000" pitchFamily="34" charset="-128"/>
              <a:ea typeface="ヒラギノ角ゴ ProN W6" panose="020B0600000000000000" pitchFamily="34" charset="-128"/>
            </a:endParaRPr>
          </a:p>
        </p:txBody>
      </p:sp>
    </p:spTree>
    <p:extLst>
      <p:ext uri="{BB962C8B-B14F-4D97-AF65-F5344CB8AC3E}">
        <p14:creationId xmlns:p14="http://schemas.microsoft.com/office/powerpoint/2010/main" val="1775816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E852A-B041-46B3-881B-7C793518433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6A09048-6D0A-1B81-D85E-81806B6D585B}"/>
              </a:ext>
            </a:extLst>
          </p:cNvPr>
          <p:cNvSpPr>
            <a:spLocks noGrp="1"/>
          </p:cNvSpPr>
          <p:nvPr>
            <p:ph type="ctrTitle"/>
          </p:nvPr>
        </p:nvSpPr>
        <p:spPr/>
        <p:txBody>
          <a:bodyPr>
            <a:normAutofit/>
          </a:body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〇〇〇〇を使用した事例</a:t>
            </a:r>
            <a:endParaRPr kumimoji="1"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p:txBody>
      </p:sp>
      <p:sp>
        <p:nvSpPr>
          <p:cNvPr id="39" name="テキスト ボックス 38">
            <a:extLst>
              <a:ext uri="{FF2B5EF4-FFF2-40B4-BE49-F238E27FC236}">
                <a16:creationId xmlns:a16="http://schemas.microsoft.com/office/drawing/2014/main" id="{C1A9351F-879A-6B61-E4CF-C5075D700BFB}"/>
              </a:ext>
            </a:extLst>
          </p:cNvPr>
          <p:cNvSpPr txBox="1"/>
          <p:nvPr/>
        </p:nvSpPr>
        <p:spPr>
          <a:xfrm>
            <a:off x="822040" y="2394502"/>
            <a:ext cx="1826141" cy="338554"/>
          </a:xfrm>
          <a:prstGeom prst="rect">
            <a:avLst/>
          </a:prstGeom>
          <a:noFill/>
        </p:spPr>
        <p:txBody>
          <a:bodyPr wrap="none" rtlCol="0">
            <a:spAutoFit/>
          </a:bodyPr>
          <a:lstStyle/>
          <a:p>
            <a:r>
              <a:rPr kumimoji="1" lang="ja-JP" altLang="en-US" sz="1600" dirty="0">
                <a:latin typeface="ヒラギノ角ゴ ProN W3" panose="020B0300000000000000" pitchFamily="34" charset="-128"/>
                <a:ea typeface="ヒラギノ角ゴ ProN W3" panose="020B0300000000000000" pitchFamily="34" charset="-128"/>
              </a:rPr>
              <a:t>〇〇〇〇会社さま</a:t>
            </a:r>
          </a:p>
        </p:txBody>
      </p:sp>
      <p:sp>
        <p:nvSpPr>
          <p:cNvPr id="40" name="テキスト ボックス 39">
            <a:extLst>
              <a:ext uri="{FF2B5EF4-FFF2-40B4-BE49-F238E27FC236}">
                <a16:creationId xmlns:a16="http://schemas.microsoft.com/office/drawing/2014/main" id="{1F26D73F-A038-039B-0EC6-FBC2D9BADCCB}"/>
              </a:ext>
            </a:extLst>
          </p:cNvPr>
          <p:cNvSpPr txBox="1"/>
          <p:nvPr/>
        </p:nvSpPr>
        <p:spPr>
          <a:xfrm>
            <a:off x="822040" y="1144745"/>
            <a:ext cx="5410333" cy="984202"/>
          </a:xfrm>
          <a:prstGeom prst="rect">
            <a:avLst/>
          </a:prstGeom>
          <a:noFill/>
        </p:spPr>
        <p:txBody>
          <a:bodyPr wrap="square" rtlCol="0">
            <a:spAutoFit/>
          </a:bodyPr>
          <a:lstStyle/>
          <a:p>
            <a:pPr>
              <a:lnSpc>
                <a:spcPct val="150000"/>
              </a:lnSpc>
            </a:pPr>
            <a:r>
              <a:rPr kumimoji="1" lang="ja-JP" altLang="en-US" sz="2000" dirty="0">
                <a:solidFill>
                  <a:srgbClr val="0B76A0"/>
                </a:solidFill>
                <a:latin typeface="ヒラギノ角ゴ ProN W6" panose="020B0600000000000000" pitchFamily="34" charset="-128"/>
                <a:ea typeface="ヒラギノ角ゴ ProN W6" panose="020B0600000000000000" pitchFamily="34" charset="-128"/>
              </a:rPr>
              <a:t>キャッチコピーが入りますキャッチコピーが入りますキャッチコピーが入ります</a:t>
            </a:r>
          </a:p>
        </p:txBody>
      </p:sp>
      <p:sp>
        <p:nvSpPr>
          <p:cNvPr id="41" name="テキスト ボックス 40">
            <a:extLst>
              <a:ext uri="{FF2B5EF4-FFF2-40B4-BE49-F238E27FC236}">
                <a16:creationId xmlns:a16="http://schemas.microsoft.com/office/drawing/2014/main" id="{99DB26BC-096A-7A45-81C6-838A3FDA2774}"/>
              </a:ext>
            </a:extLst>
          </p:cNvPr>
          <p:cNvSpPr txBox="1"/>
          <p:nvPr/>
        </p:nvSpPr>
        <p:spPr>
          <a:xfrm>
            <a:off x="822040" y="2928265"/>
            <a:ext cx="5410333" cy="1524007"/>
          </a:xfrm>
          <a:prstGeom prst="rect">
            <a:avLst/>
          </a:prstGeom>
          <a:noFill/>
        </p:spPr>
        <p:txBody>
          <a:bodyPr wrap="square" rtlCol="0">
            <a:spAutoFit/>
          </a:bodyPr>
          <a:lstStyle/>
          <a:p>
            <a:pPr>
              <a:lnSpc>
                <a:spcPct val="150000"/>
              </a:lnSpc>
            </a:pPr>
            <a:r>
              <a:rPr kumimoji="1" lang="ja-JP" altLang="en-US" sz="1600" dirty="0">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テキストが入ります。テキストが入ります。テキストが入ります。テキストが入ります。テキストが入ります。テキストが入ります。テキストが入ります。テキストが入ります。テキストが入ります。</a:t>
            </a:r>
          </a:p>
        </p:txBody>
      </p:sp>
      <p:sp>
        <p:nvSpPr>
          <p:cNvPr id="42" name="四角形: 角を丸くする 41">
            <a:extLst>
              <a:ext uri="{FF2B5EF4-FFF2-40B4-BE49-F238E27FC236}">
                <a16:creationId xmlns:a16="http://schemas.microsoft.com/office/drawing/2014/main" id="{BFD4294A-7A26-DAC1-D0BA-7CAC28C35A60}"/>
              </a:ext>
            </a:extLst>
          </p:cNvPr>
          <p:cNvSpPr/>
          <p:nvPr/>
        </p:nvSpPr>
        <p:spPr>
          <a:xfrm>
            <a:off x="867440" y="4816758"/>
            <a:ext cx="1182907" cy="263546"/>
          </a:xfrm>
          <a:prstGeom prst="roundRect">
            <a:avLst>
              <a:gd name="adj" fmla="val 50000"/>
            </a:avLst>
          </a:prstGeom>
          <a:solidFill>
            <a:schemeClr val="bg1"/>
          </a:solidFill>
          <a:ln w="3175">
            <a:solidFill>
              <a:srgbClr val="0B76A0"/>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ヒラギノ角ゴ ProN W3" panose="020B0300000000000000" pitchFamily="34" charset="-128"/>
                <a:ea typeface="ヒラギノ角ゴ ProN W3" panose="020B0300000000000000" pitchFamily="34" charset="-128"/>
              </a:rPr>
              <a:t>テキスト</a:t>
            </a:r>
          </a:p>
        </p:txBody>
      </p:sp>
      <p:sp>
        <p:nvSpPr>
          <p:cNvPr id="43" name="四角形: 角を丸くする 42">
            <a:extLst>
              <a:ext uri="{FF2B5EF4-FFF2-40B4-BE49-F238E27FC236}">
                <a16:creationId xmlns:a16="http://schemas.microsoft.com/office/drawing/2014/main" id="{B81F1116-7F33-8485-284F-1E37221E9982}"/>
              </a:ext>
            </a:extLst>
          </p:cNvPr>
          <p:cNvSpPr/>
          <p:nvPr/>
        </p:nvSpPr>
        <p:spPr>
          <a:xfrm>
            <a:off x="2225567" y="4816758"/>
            <a:ext cx="1182907" cy="263546"/>
          </a:xfrm>
          <a:prstGeom prst="roundRect">
            <a:avLst>
              <a:gd name="adj" fmla="val 50000"/>
            </a:avLst>
          </a:prstGeom>
          <a:solidFill>
            <a:schemeClr val="bg1"/>
          </a:solidFill>
          <a:ln w="3175">
            <a:solidFill>
              <a:srgbClr val="0B76A0"/>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ヒラギノ角ゴ ProN W3" panose="020B0300000000000000" pitchFamily="34" charset="-128"/>
                <a:ea typeface="ヒラギノ角ゴ ProN W3" panose="020B0300000000000000" pitchFamily="34" charset="-128"/>
              </a:rPr>
              <a:t>テキスト</a:t>
            </a:r>
          </a:p>
        </p:txBody>
      </p:sp>
      <p:sp>
        <p:nvSpPr>
          <p:cNvPr id="44" name="四角形: 角を丸くする 43">
            <a:extLst>
              <a:ext uri="{FF2B5EF4-FFF2-40B4-BE49-F238E27FC236}">
                <a16:creationId xmlns:a16="http://schemas.microsoft.com/office/drawing/2014/main" id="{DDAB65AA-7162-B5B0-DCE1-7C0B49B7F0CC}"/>
              </a:ext>
            </a:extLst>
          </p:cNvPr>
          <p:cNvSpPr/>
          <p:nvPr/>
        </p:nvSpPr>
        <p:spPr>
          <a:xfrm>
            <a:off x="3583695" y="4816758"/>
            <a:ext cx="1182907" cy="263546"/>
          </a:xfrm>
          <a:prstGeom prst="roundRect">
            <a:avLst>
              <a:gd name="adj" fmla="val 50000"/>
            </a:avLst>
          </a:prstGeom>
          <a:solidFill>
            <a:schemeClr val="bg1"/>
          </a:solidFill>
          <a:ln w="3175">
            <a:solidFill>
              <a:srgbClr val="0B76A0"/>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ヒラギノ角ゴ ProN W3" panose="020B0300000000000000" pitchFamily="34" charset="-128"/>
                <a:ea typeface="ヒラギノ角ゴ ProN W3" panose="020B0300000000000000" pitchFamily="34" charset="-128"/>
              </a:rPr>
              <a:t>テキスト</a:t>
            </a:r>
          </a:p>
        </p:txBody>
      </p:sp>
      <p:sp>
        <p:nvSpPr>
          <p:cNvPr id="47" name="テキスト ボックス 46">
            <a:extLst>
              <a:ext uri="{FF2B5EF4-FFF2-40B4-BE49-F238E27FC236}">
                <a16:creationId xmlns:a16="http://schemas.microsoft.com/office/drawing/2014/main" id="{45031B83-D7D1-41D5-1A8A-4EBF522141CC}"/>
              </a:ext>
            </a:extLst>
          </p:cNvPr>
          <p:cNvSpPr txBox="1"/>
          <p:nvPr/>
        </p:nvSpPr>
        <p:spPr>
          <a:xfrm>
            <a:off x="822040" y="5444790"/>
            <a:ext cx="5410333" cy="416011"/>
          </a:xfrm>
          <a:prstGeom prst="rect">
            <a:avLst/>
          </a:prstGeom>
          <a:noFill/>
        </p:spPr>
        <p:txBody>
          <a:bodyPr wrap="square" rtlCol="0">
            <a:spAutoFit/>
          </a:bodyPr>
          <a:lstStyle/>
          <a:p>
            <a:pPr>
              <a:lnSpc>
                <a:spcPct val="150000"/>
              </a:lnSpc>
            </a:pPr>
            <a:r>
              <a:rPr kumimoji="1" lang="ja-JP" altLang="en-US" sz="1600" dirty="0">
                <a:latin typeface="ヒラギノ角ゴ ProN W3" panose="020B0300000000000000" pitchFamily="34" charset="-128"/>
                <a:ea typeface="ヒラギノ角ゴ ProN W3" panose="020B0300000000000000" pitchFamily="34" charset="-128"/>
              </a:rPr>
              <a:t>事例の詳細を見る </a:t>
            </a:r>
            <a:r>
              <a:rPr kumimoji="1" lang="en-US" altLang="ja-JP" sz="1600" dirty="0">
                <a:latin typeface="ヒラギノ角ゴ ProN W3" panose="020B0300000000000000" pitchFamily="34" charset="-128"/>
                <a:ea typeface="ヒラギノ角ゴ ProN W3" panose="020B0300000000000000" pitchFamily="34" charset="-128"/>
              </a:rPr>
              <a:t>&gt;</a:t>
            </a:r>
            <a:endParaRPr kumimoji="1" lang="ja-JP" altLang="en-US" sz="1600" dirty="0">
              <a:latin typeface="ヒラギノ角ゴ ProN W3" panose="020B0300000000000000" pitchFamily="34" charset="-128"/>
              <a:ea typeface="ヒラギノ角ゴ ProN W3" panose="020B0300000000000000" pitchFamily="34" charset="-128"/>
            </a:endParaRPr>
          </a:p>
        </p:txBody>
      </p:sp>
      <p:sp>
        <p:nvSpPr>
          <p:cNvPr id="23" name="正方形/長方形 22">
            <a:extLst>
              <a:ext uri="{FF2B5EF4-FFF2-40B4-BE49-F238E27FC236}">
                <a16:creationId xmlns:a16="http://schemas.microsoft.com/office/drawing/2014/main" id="{681BED22-D31B-F5BD-779E-0F1149F01366}"/>
              </a:ext>
            </a:extLst>
          </p:cNvPr>
          <p:cNvSpPr/>
          <p:nvPr/>
        </p:nvSpPr>
        <p:spPr>
          <a:xfrm>
            <a:off x="6539157" y="1236063"/>
            <a:ext cx="4830804" cy="222294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24" name="正方形/長方形 23">
            <a:extLst>
              <a:ext uri="{FF2B5EF4-FFF2-40B4-BE49-F238E27FC236}">
                <a16:creationId xmlns:a16="http://schemas.microsoft.com/office/drawing/2014/main" id="{C026EE58-45C7-1578-0D51-75DE2C4E840C}"/>
              </a:ext>
            </a:extLst>
          </p:cNvPr>
          <p:cNvSpPr/>
          <p:nvPr/>
        </p:nvSpPr>
        <p:spPr>
          <a:xfrm>
            <a:off x="6539157" y="3637857"/>
            <a:ext cx="4830804" cy="222294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Tree>
    <p:extLst>
      <p:ext uri="{BB962C8B-B14F-4D97-AF65-F5344CB8AC3E}">
        <p14:creationId xmlns:p14="http://schemas.microsoft.com/office/powerpoint/2010/main" val="1495243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06382-F290-C76B-536C-000FBCD703E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D2685E3-8808-49FB-AC83-96187FA47963}"/>
              </a:ext>
            </a:extLst>
          </p:cNvPr>
          <p:cNvSpPr>
            <a:spLocks noGrp="1"/>
          </p:cNvSpPr>
          <p:nvPr>
            <p:ph type="ctrTitle"/>
          </p:nvPr>
        </p:nvSpPr>
        <p:spPr/>
        <p:txBody>
          <a:bodyPr>
            <a:normAutofit/>
          </a:body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〇〇〇〇を利用している企業一覧</a:t>
            </a:r>
            <a:endParaRPr kumimoji="1"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p:txBody>
      </p:sp>
      <p:sp>
        <p:nvSpPr>
          <p:cNvPr id="5" name="テキスト ボックス 4">
            <a:extLst>
              <a:ext uri="{FF2B5EF4-FFF2-40B4-BE49-F238E27FC236}">
                <a16:creationId xmlns:a16="http://schemas.microsoft.com/office/drawing/2014/main" id="{F60EDF31-D9DF-344E-18CA-F5AF0CA6470E}"/>
              </a:ext>
            </a:extLst>
          </p:cNvPr>
          <p:cNvSpPr txBox="1"/>
          <p:nvPr/>
        </p:nvSpPr>
        <p:spPr>
          <a:xfrm>
            <a:off x="1899980" y="2358267"/>
            <a:ext cx="8392041" cy="785343"/>
          </a:xfrm>
          <a:prstGeom prst="rect">
            <a:avLst/>
          </a:prstGeom>
          <a:noFill/>
        </p:spPr>
        <p:txBody>
          <a:bodyPr wrap="none" rtlCol="0">
            <a:spAutoFit/>
          </a:bodyPr>
          <a:lstStyle/>
          <a:p>
            <a:pPr algn="ctr">
              <a:lnSpc>
                <a:spcPct val="150000"/>
              </a:lnSpc>
            </a:pPr>
            <a:r>
              <a:rPr kumimoji="1" lang="ja-JP" altLang="en-US" sz="1600" dirty="0">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a:t>
            </a:r>
            <a:endParaRPr kumimoji="1" lang="en-US" altLang="ja-JP" sz="1600" dirty="0">
              <a:latin typeface="ヒラギノ角ゴ ProN W3" panose="020B0300000000000000" pitchFamily="34" charset="-128"/>
              <a:ea typeface="ヒラギノ角ゴ ProN W3" panose="020B0300000000000000" pitchFamily="34" charset="-128"/>
            </a:endParaRPr>
          </a:p>
          <a:p>
            <a:pPr algn="ctr">
              <a:lnSpc>
                <a:spcPct val="150000"/>
              </a:lnSpc>
            </a:pPr>
            <a:r>
              <a:rPr kumimoji="1" lang="ja-JP" altLang="en-US" sz="1600" dirty="0">
                <a:latin typeface="ヒラギノ角ゴ ProN W3" panose="020B0300000000000000" pitchFamily="34" charset="-128"/>
                <a:ea typeface="ヒラギノ角ゴ ProN W3" panose="020B0300000000000000" pitchFamily="34" charset="-128"/>
              </a:rPr>
              <a:t>テキストが入ります。テキストが入ります。テキストが入ります。</a:t>
            </a:r>
          </a:p>
        </p:txBody>
      </p:sp>
      <p:sp>
        <p:nvSpPr>
          <p:cNvPr id="6" name="テキスト ボックス 5">
            <a:extLst>
              <a:ext uri="{FF2B5EF4-FFF2-40B4-BE49-F238E27FC236}">
                <a16:creationId xmlns:a16="http://schemas.microsoft.com/office/drawing/2014/main" id="{84584965-B9DE-A0E6-C247-3C045C279F30}"/>
              </a:ext>
            </a:extLst>
          </p:cNvPr>
          <p:cNvSpPr txBox="1"/>
          <p:nvPr/>
        </p:nvSpPr>
        <p:spPr>
          <a:xfrm>
            <a:off x="4080064" y="1474081"/>
            <a:ext cx="4031873" cy="477054"/>
          </a:xfrm>
          <a:prstGeom prst="rect">
            <a:avLst/>
          </a:prstGeom>
          <a:noFill/>
        </p:spPr>
        <p:txBody>
          <a:bodyPr wrap="none" rtlCol="0">
            <a:spAutoFit/>
          </a:bodyPr>
          <a:lstStyle/>
          <a:p>
            <a:pPr algn="ctr"/>
            <a:r>
              <a:rPr kumimoji="1" lang="ja-JP" altLang="en-US" sz="2500" dirty="0">
                <a:latin typeface="ヒラギノ角ゴ ProN W6" panose="020B0600000000000000" pitchFamily="34" charset="-128"/>
                <a:ea typeface="ヒラギノ角ゴ ProN W6" panose="020B0600000000000000" pitchFamily="34" charset="-128"/>
              </a:rPr>
              <a:t>キャッチコピーが入ります</a:t>
            </a:r>
          </a:p>
        </p:txBody>
      </p:sp>
      <p:sp>
        <p:nvSpPr>
          <p:cNvPr id="7" name="正方形/長方形 6">
            <a:extLst>
              <a:ext uri="{FF2B5EF4-FFF2-40B4-BE49-F238E27FC236}">
                <a16:creationId xmlns:a16="http://schemas.microsoft.com/office/drawing/2014/main" id="{A34F941F-2E4E-327E-E25D-905872B7CDA8}"/>
              </a:ext>
            </a:extLst>
          </p:cNvPr>
          <p:cNvSpPr/>
          <p:nvPr/>
        </p:nvSpPr>
        <p:spPr>
          <a:xfrm>
            <a:off x="1407245" y="3618678"/>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
        <p:nvSpPr>
          <p:cNvPr id="8" name="正方形/長方形 7">
            <a:extLst>
              <a:ext uri="{FF2B5EF4-FFF2-40B4-BE49-F238E27FC236}">
                <a16:creationId xmlns:a16="http://schemas.microsoft.com/office/drawing/2014/main" id="{E80192B6-2972-6203-66A4-E8C8253D792C}"/>
              </a:ext>
            </a:extLst>
          </p:cNvPr>
          <p:cNvSpPr/>
          <p:nvPr/>
        </p:nvSpPr>
        <p:spPr>
          <a:xfrm>
            <a:off x="2788992" y="3618678"/>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
        <p:nvSpPr>
          <p:cNvPr id="9" name="正方形/長方形 8">
            <a:extLst>
              <a:ext uri="{FF2B5EF4-FFF2-40B4-BE49-F238E27FC236}">
                <a16:creationId xmlns:a16="http://schemas.microsoft.com/office/drawing/2014/main" id="{E2FDBA3D-F27E-91B5-467B-6F2730B5D825}"/>
              </a:ext>
            </a:extLst>
          </p:cNvPr>
          <p:cNvSpPr/>
          <p:nvPr/>
        </p:nvSpPr>
        <p:spPr>
          <a:xfrm>
            <a:off x="4170739" y="3618678"/>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
        <p:nvSpPr>
          <p:cNvPr id="10" name="正方形/長方形 9">
            <a:extLst>
              <a:ext uri="{FF2B5EF4-FFF2-40B4-BE49-F238E27FC236}">
                <a16:creationId xmlns:a16="http://schemas.microsoft.com/office/drawing/2014/main" id="{0489BFD1-D0DC-BC5D-3679-EC0C0FF45D59}"/>
              </a:ext>
            </a:extLst>
          </p:cNvPr>
          <p:cNvSpPr/>
          <p:nvPr/>
        </p:nvSpPr>
        <p:spPr>
          <a:xfrm>
            <a:off x="5552486" y="3618678"/>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
        <p:nvSpPr>
          <p:cNvPr id="11" name="正方形/長方形 10">
            <a:extLst>
              <a:ext uri="{FF2B5EF4-FFF2-40B4-BE49-F238E27FC236}">
                <a16:creationId xmlns:a16="http://schemas.microsoft.com/office/drawing/2014/main" id="{268314B9-79A6-F863-B27A-1851668B776D}"/>
              </a:ext>
            </a:extLst>
          </p:cNvPr>
          <p:cNvSpPr/>
          <p:nvPr/>
        </p:nvSpPr>
        <p:spPr>
          <a:xfrm>
            <a:off x="6934233" y="3618678"/>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
        <p:nvSpPr>
          <p:cNvPr id="12" name="正方形/長方形 11">
            <a:extLst>
              <a:ext uri="{FF2B5EF4-FFF2-40B4-BE49-F238E27FC236}">
                <a16:creationId xmlns:a16="http://schemas.microsoft.com/office/drawing/2014/main" id="{DE7F5DBC-F08E-70E2-8359-0932B0C07C6B}"/>
              </a:ext>
            </a:extLst>
          </p:cNvPr>
          <p:cNvSpPr/>
          <p:nvPr/>
        </p:nvSpPr>
        <p:spPr>
          <a:xfrm>
            <a:off x="8315980" y="3618678"/>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
        <p:nvSpPr>
          <p:cNvPr id="13" name="正方形/長方形 12">
            <a:extLst>
              <a:ext uri="{FF2B5EF4-FFF2-40B4-BE49-F238E27FC236}">
                <a16:creationId xmlns:a16="http://schemas.microsoft.com/office/drawing/2014/main" id="{4DA85F45-9DDC-1540-A89D-DF19ED2D9CE3}"/>
              </a:ext>
            </a:extLst>
          </p:cNvPr>
          <p:cNvSpPr/>
          <p:nvPr/>
        </p:nvSpPr>
        <p:spPr>
          <a:xfrm>
            <a:off x="9697727" y="3618678"/>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
        <p:nvSpPr>
          <p:cNvPr id="14" name="正方形/長方形 13">
            <a:extLst>
              <a:ext uri="{FF2B5EF4-FFF2-40B4-BE49-F238E27FC236}">
                <a16:creationId xmlns:a16="http://schemas.microsoft.com/office/drawing/2014/main" id="{80F5B5EC-E744-E239-528C-55FFD27B3581}"/>
              </a:ext>
            </a:extLst>
          </p:cNvPr>
          <p:cNvSpPr/>
          <p:nvPr/>
        </p:nvSpPr>
        <p:spPr>
          <a:xfrm>
            <a:off x="1407245" y="4794363"/>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
        <p:nvSpPr>
          <p:cNvPr id="15" name="正方形/長方形 14">
            <a:extLst>
              <a:ext uri="{FF2B5EF4-FFF2-40B4-BE49-F238E27FC236}">
                <a16:creationId xmlns:a16="http://schemas.microsoft.com/office/drawing/2014/main" id="{E0701437-AE85-8A96-B0CC-8CF2B4F6A971}"/>
              </a:ext>
            </a:extLst>
          </p:cNvPr>
          <p:cNvSpPr/>
          <p:nvPr/>
        </p:nvSpPr>
        <p:spPr>
          <a:xfrm>
            <a:off x="2788992" y="4794363"/>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
        <p:nvSpPr>
          <p:cNvPr id="16" name="正方形/長方形 15">
            <a:extLst>
              <a:ext uri="{FF2B5EF4-FFF2-40B4-BE49-F238E27FC236}">
                <a16:creationId xmlns:a16="http://schemas.microsoft.com/office/drawing/2014/main" id="{20BA3CFE-C809-27C7-CA34-BE4FCAC3E832}"/>
              </a:ext>
            </a:extLst>
          </p:cNvPr>
          <p:cNvSpPr/>
          <p:nvPr/>
        </p:nvSpPr>
        <p:spPr>
          <a:xfrm>
            <a:off x="4170739" y="4794363"/>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
        <p:nvSpPr>
          <p:cNvPr id="17" name="正方形/長方形 16">
            <a:extLst>
              <a:ext uri="{FF2B5EF4-FFF2-40B4-BE49-F238E27FC236}">
                <a16:creationId xmlns:a16="http://schemas.microsoft.com/office/drawing/2014/main" id="{13487303-83BD-D35F-F4E8-69B53D023161}"/>
              </a:ext>
            </a:extLst>
          </p:cNvPr>
          <p:cNvSpPr/>
          <p:nvPr/>
        </p:nvSpPr>
        <p:spPr>
          <a:xfrm>
            <a:off x="5552486" y="4794363"/>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
        <p:nvSpPr>
          <p:cNvPr id="18" name="正方形/長方形 17">
            <a:extLst>
              <a:ext uri="{FF2B5EF4-FFF2-40B4-BE49-F238E27FC236}">
                <a16:creationId xmlns:a16="http://schemas.microsoft.com/office/drawing/2014/main" id="{3D423506-8422-4F24-A01B-021EB574E21E}"/>
              </a:ext>
            </a:extLst>
          </p:cNvPr>
          <p:cNvSpPr/>
          <p:nvPr/>
        </p:nvSpPr>
        <p:spPr>
          <a:xfrm>
            <a:off x="6934233" y="4794363"/>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
        <p:nvSpPr>
          <p:cNvPr id="19" name="正方形/長方形 18">
            <a:extLst>
              <a:ext uri="{FF2B5EF4-FFF2-40B4-BE49-F238E27FC236}">
                <a16:creationId xmlns:a16="http://schemas.microsoft.com/office/drawing/2014/main" id="{BB49244A-9685-09DD-E5D2-CCB06B2ED337}"/>
              </a:ext>
            </a:extLst>
          </p:cNvPr>
          <p:cNvSpPr/>
          <p:nvPr/>
        </p:nvSpPr>
        <p:spPr>
          <a:xfrm>
            <a:off x="8315980" y="4794363"/>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
        <p:nvSpPr>
          <p:cNvPr id="20" name="正方形/長方形 19">
            <a:extLst>
              <a:ext uri="{FF2B5EF4-FFF2-40B4-BE49-F238E27FC236}">
                <a16:creationId xmlns:a16="http://schemas.microsoft.com/office/drawing/2014/main" id="{CE3540A6-8441-5753-9271-B840F79D2C95}"/>
              </a:ext>
            </a:extLst>
          </p:cNvPr>
          <p:cNvSpPr/>
          <p:nvPr/>
        </p:nvSpPr>
        <p:spPr>
          <a:xfrm>
            <a:off x="9697727" y="4794363"/>
            <a:ext cx="1087029" cy="76855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6" panose="020B0600000000000000" pitchFamily="34" charset="-128"/>
                <a:ea typeface="ヒラギノ角ゴ ProN W6" panose="020B0600000000000000" pitchFamily="34" charset="-128"/>
              </a:rPr>
              <a:t>ロゴ</a:t>
            </a:r>
          </a:p>
        </p:txBody>
      </p:sp>
    </p:spTree>
    <p:extLst>
      <p:ext uri="{BB962C8B-B14F-4D97-AF65-F5344CB8AC3E}">
        <p14:creationId xmlns:p14="http://schemas.microsoft.com/office/powerpoint/2010/main" val="2660014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8BDDA7-1FF4-1AED-5939-72049415EA50}"/>
            </a:ext>
          </a:extLst>
        </p:cNvPr>
        <p:cNvGrpSpPr/>
        <p:nvPr/>
      </p:nvGrpSpPr>
      <p:grpSpPr>
        <a:xfrm>
          <a:off x="0" y="0"/>
          <a:ext cx="0" cy="0"/>
          <a:chOff x="0" y="0"/>
          <a:chExt cx="0" cy="0"/>
        </a:xfrm>
      </p:grpSpPr>
      <p:sp>
        <p:nvSpPr>
          <p:cNvPr id="24" name="タイトル 23">
            <a:extLst>
              <a:ext uri="{FF2B5EF4-FFF2-40B4-BE49-F238E27FC236}">
                <a16:creationId xmlns:a16="http://schemas.microsoft.com/office/drawing/2014/main" id="{34E37E77-C2B3-1403-C444-B0B9545AD28E}"/>
              </a:ext>
            </a:extLst>
          </p:cNvPr>
          <p:cNvSpPr>
            <a:spLocks noGrp="1"/>
          </p:cNvSpPr>
          <p:nvPr>
            <p:ph type="ctrTitle"/>
          </p:nvPr>
        </p:nvSpPr>
        <p:spPr/>
        <p:txBody>
          <a:body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まとめ</a:t>
            </a:r>
          </a:p>
        </p:txBody>
      </p:sp>
      <p:sp>
        <p:nvSpPr>
          <p:cNvPr id="4" name="正方形/長方形 3">
            <a:extLst>
              <a:ext uri="{FF2B5EF4-FFF2-40B4-BE49-F238E27FC236}">
                <a16:creationId xmlns:a16="http://schemas.microsoft.com/office/drawing/2014/main" id="{363EE893-E3B0-D810-6042-1DE76CF56659}"/>
              </a:ext>
            </a:extLst>
          </p:cNvPr>
          <p:cNvSpPr/>
          <p:nvPr/>
        </p:nvSpPr>
        <p:spPr>
          <a:xfrm>
            <a:off x="7119756" y="1449501"/>
            <a:ext cx="4329258" cy="426026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3" name="テキスト ボックス 2">
            <a:extLst>
              <a:ext uri="{FF2B5EF4-FFF2-40B4-BE49-F238E27FC236}">
                <a16:creationId xmlns:a16="http://schemas.microsoft.com/office/drawing/2014/main" id="{802EFA6F-06C4-6F63-9ABB-287FBDB75DD9}"/>
              </a:ext>
            </a:extLst>
          </p:cNvPr>
          <p:cNvSpPr txBox="1"/>
          <p:nvPr/>
        </p:nvSpPr>
        <p:spPr>
          <a:xfrm>
            <a:off x="742986" y="1387866"/>
            <a:ext cx="6062663" cy="1524007"/>
          </a:xfrm>
          <a:prstGeom prst="rect">
            <a:avLst/>
          </a:prstGeom>
          <a:noFill/>
        </p:spPr>
        <p:txBody>
          <a:bodyPr wrap="square" rtlCol="0">
            <a:spAutoFit/>
          </a:bodyPr>
          <a:lstStyle/>
          <a:p>
            <a:pPr>
              <a:lnSpc>
                <a:spcPct val="150000"/>
              </a:lnSpc>
            </a:pPr>
            <a:r>
              <a:rPr kumimoji="1"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p>
        </p:txBody>
      </p:sp>
      <p:sp>
        <p:nvSpPr>
          <p:cNvPr id="5" name="テキスト ボックス 4">
            <a:extLst>
              <a:ext uri="{FF2B5EF4-FFF2-40B4-BE49-F238E27FC236}">
                <a16:creationId xmlns:a16="http://schemas.microsoft.com/office/drawing/2014/main" id="{367D704B-DBD0-1E25-6861-A320CE624D71}"/>
              </a:ext>
            </a:extLst>
          </p:cNvPr>
          <p:cNvSpPr txBox="1"/>
          <p:nvPr/>
        </p:nvSpPr>
        <p:spPr>
          <a:xfrm>
            <a:off x="742986" y="3267886"/>
            <a:ext cx="6062663" cy="1154675"/>
          </a:xfrm>
          <a:prstGeom prst="rect">
            <a:avLst/>
          </a:prstGeom>
          <a:noFill/>
        </p:spPr>
        <p:txBody>
          <a:bodyPr wrap="square" rtlCol="0">
            <a:spAutoFit/>
          </a:bodyPr>
          <a:lstStyle/>
          <a:p>
            <a:pPr>
              <a:lnSpc>
                <a:spcPct val="150000"/>
              </a:lnSpc>
            </a:pPr>
            <a:r>
              <a:rPr kumimoji="1"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テキストが入りますテキストが入りますテキストが入りますテキストが入りますテキストが入りますテキストが入りますテキストが入りますテキストが入りますテキストが入ります。</a:t>
            </a:r>
          </a:p>
        </p:txBody>
      </p:sp>
      <p:sp>
        <p:nvSpPr>
          <p:cNvPr id="6" name="テキスト ボックス 5">
            <a:extLst>
              <a:ext uri="{FF2B5EF4-FFF2-40B4-BE49-F238E27FC236}">
                <a16:creationId xmlns:a16="http://schemas.microsoft.com/office/drawing/2014/main" id="{C2C70CA3-8D18-D54B-57A6-02700DE69C1A}"/>
              </a:ext>
            </a:extLst>
          </p:cNvPr>
          <p:cNvSpPr txBox="1"/>
          <p:nvPr/>
        </p:nvSpPr>
        <p:spPr>
          <a:xfrm>
            <a:off x="742986" y="4901360"/>
            <a:ext cx="6062663" cy="785343"/>
          </a:xfrm>
          <a:prstGeom prst="rect">
            <a:avLst/>
          </a:prstGeom>
          <a:noFill/>
        </p:spPr>
        <p:txBody>
          <a:bodyPr wrap="square" rtlCol="0">
            <a:spAutoFit/>
          </a:bodyPr>
          <a:lstStyle/>
          <a:p>
            <a:pPr>
              <a:lnSpc>
                <a:spcPct val="150000"/>
              </a:lnSpc>
            </a:pPr>
            <a:r>
              <a:rPr kumimoji="1"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p>
        </p:txBody>
      </p:sp>
    </p:spTree>
    <p:extLst>
      <p:ext uri="{BB962C8B-B14F-4D97-AF65-F5344CB8AC3E}">
        <p14:creationId xmlns:p14="http://schemas.microsoft.com/office/powerpoint/2010/main" val="1670864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6754C3-0F56-EEA0-026D-A96B04F46AF5}"/>
            </a:ext>
          </a:extLst>
        </p:cNvPr>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5DE7223F-1B8A-8B5F-2B43-EA47280C1003}"/>
              </a:ext>
            </a:extLst>
          </p:cNvPr>
          <p:cNvSpPr>
            <a:spLocks/>
          </p:cNvSpPr>
          <p:nvPr/>
        </p:nvSpPr>
        <p:spPr>
          <a:xfrm>
            <a:off x="6400263" y="2645848"/>
            <a:ext cx="4849111" cy="2007288"/>
          </a:xfrm>
          <a:prstGeom prst="roundRect">
            <a:avLst>
              <a:gd name="adj" fmla="val 3165"/>
            </a:avLst>
          </a:prstGeom>
          <a:solidFill>
            <a:schemeClr val="bg1"/>
          </a:solidFill>
          <a:ln w="3175">
            <a:solidFill>
              <a:srgbClr val="0B76A0"/>
            </a:solidFill>
          </a:ln>
          <a:effectLst>
            <a:outerShdw blurRad="254000" dist="38100" dir="5400000" algn="t" rotWithShape="0">
              <a:schemeClr val="bg1">
                <a:lumMod val="9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ea typeface="ヒラギノ角ゴ ProN W3" panose="020B0300000000000000" pitchFamily="34" charset="-128"/>
            </a:endParaRPr>
          </a:p>
        </p:txBody>
      </p:sp>
      <p:sp>
        <p:nvSpPr>
          <p:cNvPr id="40" name="タイトル 39">
            <a:extLst>
              <a:ext uri="{FF2B5EF4-FFF2-40B4-BE49-F238E27FC236}">
                <a16:creationId xmlns:a16="http://schemas.microsoft.com/office/drawing/2014/main" id="{352DA08E-C530-3CBF-CA3F-D143CBB6BC4F}"/>
              </a:ext>
            </a:extLst>
          </p:cNvPr>
          <p:cNvSpPr>
            <a:spLocks noGrp="1"/>
          </p:cNvSpPr>
          <p:nvPr>
            <p:ph type="ctrTitle"/>
          </p:nvPr>
        </p:nvSpPr>
        <p:spPr/>
        <p:txBody>
          <a:bodyPr>
            <a:normAutofit/>
          </a:body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お問い合わせ</a:t>
            </a:r>
          </a:p>
        </p:txBody>
      </p:sp>
      <p:sp>
        <p:nvSpPr>
          <p:cNvPr id="2" name="テキスト ボックス 1">
            <a:extLst>
              <a:ext uri="{FF2B5EF4-FFF2-40B4-BE49-F238E27FC236}">
                <a16:creationId xmlns:a16="http://schemas.microsoft.com/office/drawing/2014/main" id="{331C5B63-2464-93E3-D0EB-96190BEA6456}"/>
              </a:ext>
            </a:extLst>
          </p:cNvPr>
          <p:cNvSpPr txBox="1"/>
          <p:nvPr/>
        </p:nvSpPr>
        <p:spPr>
          <a:xfrm>
            <a:off x="407531" y="5129234"/>
            <a:ext cx="11201359" cy="618952"/>
          </a:xfrm>
          <a:prstGeom prst="rect">
            <a:avLst/>
          </a:prstGeom>
          <a:noFill/>
        </p:spPr>
        <p:txBody>
          <a:bodyPr wrap="square" rtlCol="0">
            <a:spAutoFit/>
          </a:bodyPr>
          <a:lstStyle/>
          <a:p>
            <a:pPr algn="ctr">
              <a:lnSpc>
                <a:spcPct val="150000"/>
              </a:lnSpc>
            </a:pPr>
            <a:r>
              <a:rPr lang="ja-JP" altLang="en-US" sz="1200" dirty="0">
                <a:latin typeface="ヒラギノ角ゴ ProN W3" panose="020B0300000000000000" pitchFamily="34" charset="-128"/>
                <a:ea typeface="ヒラギノ角ゴ ProN W3" panose="020B0300000000000000" pitchFamily="34" charset="-128"/>
              </a:rPr>
              <a:t>補足のテキストが入ります。テキストが入ります。テキストが入ります。テキストが入ります。</a:t>
            </a:r>
            <a:endParaRPr lang="en-US" altLang="ja-JP" sz="1200" dirty="0">
              <a:latin typeface="ヒラギノ角ゴ ProN W3" panose="020B0300000000000000" pitchFamily="34" charset="-128"/>
              <a:ea typeface="ヒラギノ角ゴ ProN W3" panose="020B0300000000000000" pitchFamily="34" charset="-128"/>
            </a:endParaRPr>
          </a:p>
          <a:p>
            <a:pPr algn="ctr">
              <a:lnSpc>
                <a:spcPct val="150000"/>
              </a:lnSpc>
            </a:pPr>
            <a:r>
              <a:rPr lang="ja-JP" altLang="en-US" sz="1200" dirty="0">
                <a:latin typeface="ヒラギノ角ゴ ProN W3" panose="020B0300000000000000" pitchFamily="34" charset="-128"/>
                <a:ea typeface="ヒラギノ角ゴ ProN W3" panose="020B0300000000000000" pitchFamily="34" charset="-128"/>
              </a:rPr>
              <a:t>テキストが入ります。テキストが入ります。テキストが入ります。</a:t>
            </a:r>
            <a:endParaRPr lang="ja-JP" altLang="en-US" sz="1200" i="0" u="none" strike="noStrike" baseline="0" dirty="0">
              <a:latin typeface="ヒラギノ角ゴ ProN W3" panose="020B0300000000000000" pitchFamily="34" charset="-128"/>
              <a:ea typeface="ヒラギノ角ゴ ProN W3" panose="020B0300000000000000" pitchFamily="34" charset="-128"/>
            </a:endParaRPr>
          </a:p>
        </p:txBody>
      </p:sp>
      <p:sp>
        <p:nvSpPr>
          <p:cNvPr id="5" name="正方形/長方形 4">
            <a:extLst>
              <a:ext uri="{FF2B5EF4-FFF2-40B4-BE49-F238E27FC236}">
                <a16:creationId xmlns:a16="http://schemas.microsoft.com/office/drawing/2014/main" id="{09EDC74F-6E36-2BAE-6090-CE71C068431A}"/>
              </a:ext>
            </a:extLst>
          </p:cNvPr>
          <p:cNvSpPr/>
          <p:nvPr/>
        </p:nvSpPr>
        <p:spPr>
          <a:xfrm>
            <a:off x="6400262" y="2908222"/>
            <a:ext cx="4849111" cy="338554"/>
          </a:xfrm>
          <a:prstGeom prst="rect">
            <a:avLst/>
          </a:prstGeom>
        </p:spPr>
        <p:txBody>
          <a:bodyPr wrap="square">
            <a:spAutoFit/>
          </a:bodyPr>
          <a:lstStyle/>
          <a:p>
            <a:pPr algn="ctr">
              <a:spcBef>
                <a:spcPts val="400"/>
              </a:spcBef>
              <a:spcAft>
                <a:spcPts val="400"/>
              </a:spcAft>
            </a:pPr>
            <a:r>
              <a:rPr lang="ja-JP" altLang="en-US" sz="1600" b="1" dirty="0">
                <a:solidFill>
                  <a:schemeClr val="tx1">
                    <a:lumMod val="75000"/>
                    <a:lumOff val="25000"/>
                  </a:schemeClr>
                </a:solidFill>
                <a:latin typeface="ヒラギノ角ゴ ProN W3" panose="020B0300000000000000" pitchFamily="34" charset="-128"/>
                <a:ea typeface="ヒラギノ角ゴ ProN W3" panose="020B0300000000000000" pitchFamily="34" charset="-128"/>
                <a:cs typeface="メイリオ" panose="020B0604030504040204" pitchFamily="50" charset="-128"/>
              </a:rPr>
              <a:t>無料相談フォーム</a:t>
            </a:r>
            <a:endParaRPr lang="en-US" altLang="ja-JP" sz="1600" b="1" dirty="0">
              <a:solidFill>
                <a:schemeClr val="tx1">
                  <a:lumMod val="75000"/>
                  <a:lumOff val="25000"/>
                </a:schemeClr>
              </a:solidFill>
              <a:latin typeface="ヒラギノ角ゴ ProN W3" panose="020B0300000000000000" pitchFamily="34" charset="-128"/>
              <a:ea typeface="ヒラギノ角ゴ ProN W3" panose="020B0300000000000000" pitchFamily="34" charset="-128"/>
              <a:cs typeface="メイリオ" panose="020B0604030504040204" pitchFamily="50" charset="-128"/>
            </a:endParaRPr>
          </a:p>
        </p:txBody>
      </p:sp>
      <p:sp>
        <p:nvSpPr>
          <p:cNvPr id="6" name="四角形: 角を丸くする 5">
            <a:extLst>
              <a:ext uri="{FF2B5EF4-FFF2-40B4-BE49-F238E27FC236}">
                <a16:creationId xmlns:a16="http://schemas.microsoft.com/office/drawing/2014/main" id="{06D7F316-6B32-1D33-6DAF-10DB1969DEA7}"/>
              </a:ext>
            </a:extLst>
          </p:cNvPr>
          <p:cNvSpPr/>
          <p:nvPr/>
        </p:nvSpPr>
        <p:spPr>
          <a:xfrm>
            <a:off x="942627" y="2645847"/>
            <a:ext cx="4849111" cy="2007288"/>
          </a:xfrm>
          <a:prstGeom prst="roundRect">
            <a:avLst>
              <a:gd name="adj" fmla="val 3165"/>
            </a:avLst>
          </a:prstGeom>
          <a:solidFill>
            <a:schemeClr val="bg1"/>
          </a:solidFill>
          <a:ln w="3175">
            <a:solidFill>
              <a:srgbClr val="0B76A0"/>
            </a:solidFill>
          </a:ln>
          <a:effectLst>
            <a:outerShdw blurRad="254000" dist="38100" dir="5400000" algn="t" rotWithShape="0">
              <a:schemeClr val="bg1">
                <a:lumMod val="9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ea typeface="ヒラギノ角ゴ ProN W3" panose="020B0300000000000000" pitchFamily="34" charset="-128"/>
            </a:endParaRPr>
          </a:p>
        </p:txBody>
      </p:sp>
      <p:sp>
        <p:nvSpPr>
          <p:cNvPr id="7" name="正方形/長方形 6">
            <a:extLst>
              <a:ext uri="{FF2B5EF4-FFF2-40B4-BE49-F238E27FC236}">
                <a16:creationId xmlns:a16="http://schemas.microsoft.com/office/drawing/2014/main" id="{F134D9EC-1203-C3B4-2BD5-80769B2ACEA2}"/>
              </a:ext>
            </a:extLst>
          </p:cNvPr>
          <p:cNvSpPr/>
          <p:nvPr/>
        </p:nvSpPr>
        <p:spPr>
          <a:xfrm>
            <a:off x="942626" y="2914634"/>
            <a:ext cx="4849111" cy="338554"/>
          </a:xfrm>
          <a:prstGeom prst="rect">
            <a:avLst/>
          </a:prstGeom>
        </p:spPr>
        <p:txBody>
          <a:bodyPr wrap="square">
            <a:spAutoFit/>
          </a:bodyPr>
          <a:lstStyle/>
          <a:p>
            <a:pPr algn="ctr">
              <a:spcBef>
                <a:spcPts val="400"/>
              </a:spcBef>
              <a:spcAft>
                <a:spcPts val="400"/>
              </a:spcAft>
            </a:pPr>
            <a:r>
              <a:rPr lang="ja-JP" altLang="en-US" sz="1600" b="1" dirty="0">
                <a:solidFill>
                  <a:schemeClr val="tx1">
                    <a:lumMod val="75000"/>
                    <a:lumOff val="25000"/>
                  </a:schemeClr>
                </a:solidFill>
                <a:latin typeface="ヒラギノ角ゴ ProN W3" panose="020B0300000000000000" pitchFamily="34" charset="-128"/>
                <a:ea typeface="ヒラギノ角ゴ ProN W3" panose="020B0300000000000000" pitchFamily="34" charset="-128"/>
                <a:cs typeface="メイリオ" panose="020B0604030504040204" pitchFamily="50" charset="-128"/>
              </a:rPr>
              <a:t>電話番号</a:t>
            </a:r>
            <a:endParaRPr lang="en-US" altLang="ja-JP" sz="1600" b="1" dirty="0">
              <a:solidFill>
                <a:schemeClr val="tx1">
                  <a:lumMod val="75000"/>
                  <a:lumOff val="25000"/>
                </a:schemeClr>
              </a:solidFill>
              <a:latin typeface="ヒラギノ角ゴ ProN W3" panose="020B0300000000000000" pitchFamily="34" charset="-128"/>
              <a:ea typeface="ヒラギノ角ゴ ProN W3" panose="020B0300000000000000" pitchFamily="34"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0B3B0884-CAAB-343A-45D9-41BF327654F2}"/>
              </a:ext>
            </a:extLst>
          </p:cNvPr>
          <p:cNvSpPr txBox="1"/>
          <p:nvPr/>
        </p:nvSpPr>
        <p:spPr>
          <a:xfrm>
            <a:off x="1724583" y="3219190"/>
            <a:ext cx="2687648" cy="583878"/>
          </a:xfrm>
          <a:prstGeom prst="rect">
            <a:avLst/>
          </a:prstGeom>
          <a:noFill/>
        </p:spPr>
        <p:txBody>
          <a:bodyPr wrap="square" rtlCol="0">
            <a:spAutoFit/>
          </a:bodyPr>
          <a:lstStyle/>
          <a:p>
            <a:pPr algn="ctr">
              <a:lnSpc>
                <a:spcPct val="150000"/>
              </a:lnSpc>
            </a:pPr>
            <a:r>
              <a:rPr lang="en-US" altLang="ja-JP" sz="2400" b="1" i="0" dirty="0">
                <a:solidFill>
                  <a:schemeClr val="tx1">
                    <a:lumMod val="85000"/>
                    <a:lumOff val="15000"/>
                  </a:schemeClr>
                </a:solidFill>
                <a:effectLst/>
                <a:latin typeface="Arial" panose="020B0604020202020204" pitchFamily="34" charset="0"/>
                <a:ea typeface="ヒラギノ角ゴ ProN W3" panose="020B0300000000000000" pitchFamily="34" charset="-128"/>
                <a:cs typeface="Arial" panose="020B0604020202020204" pitchFamily="34" charset="0"/>
              </a:rPr>
              <a:t>00-0000-0000</a:t>
            </a:r>
            <a:endParaRPr lang="ja-JP" altLang="en-US" sz="2400" b="1" i="0" u="none" strike="noStrike" baseline="0" dirty="0">
              <a:solidFill>
                <a:schemeClr val="tx1">
                  <a:lumMod val="85000"/>
                  <a:lumOff val="15000"/>
                </a:schemeClr>
              </a:solidFill>
              <a:latin typeface="Arial" panose="020B0604020202020204" pitchFamily="34" charset="0"/>
              <a:ea typeface="ヒラギノ角ゴ ProN W3" panose="020B0300000000000000" pitchFamily="34" charset="-128"/>
              <a:cs typeface="Arial" panose="020B0604020202020204" pitchFamily="34" charset="0"/>
            </a:endParaRPr>
          </a:p>
        </p:txBody>
      </p:sp>
      <p:sp>
        <p:nvSpPr>
          <p:cNvPr id="9" name="テキスト ボックス 8">
            <a:extLst>
              <a:ext uri="{FF2B5EF4-FFF2-40B4-BE49-F238E27FC236}">
                <a16:creationId xmlns:a16="http://schemas.microsoft.com/office/drawing/2014/main" id="{F7F41895-E6DD-F21C-5CA7-CFDAB7044DD6}"/>
              </a:ext>
            </a:extLst>
          </p:cNvPr>
          <p:cNvSpPr txBox="1"/>
          <p:nvPr/>
        </p:nvSpPr>
        <p:spPr>
          <a:xfrm>
            <a:off x="942625" y="3881101"/>
            <a:ext cx="4837653" cy="276999"/>
          </a:xfrm>
          <a:prstGeom prst="rect">
            <a:avLst/>
          </a:prstGeom>
          <a:noFill/>
        </p:spPr>
        <p:txBody>
          <a:bodyPr wrap="square" rtlCol="0">
            <a:spAutoFit/>
          </a:bodyPr>
          <a:lstStyle/>
          <a:p>
            <a:pPr algn="ctr"/>
            <a:r>
              <a:rPr lang="ja-JP" altLang="en-US" sz="1200" i="0" u="none" strike="noStrike" baseline="0" dirty="0">
                <a:latin typeface="ヒラギノ角ゴ ProN W3" panose="020B0300000000000000" pitchFamily="34" charset="-128"/>
                <a:ea typeface="ヒラギノ角ゴ ProN W3" panose="020B0300000000000000" pitchFamily="34" charset="-128"/>
              </a:rPr>
              <a:t>対応可能な時間帯：平日 </a:t>
            </a:r>
            <a:r>
              <a:rPr lang="en-US" altLang="ja-JP" sz="1200" i="0" u="none" strike="noStrike" baseline="0" dirty="0">
                <a:latin typeface="ヒラギノ角ゴ ProN W3" panose="020B0300000000000000" pitchFamily="34" charset="-128"/>
                <a:ea typeface="ヒラギノ角ゴ ProN W3" panose="020B0300000000000000" pitchFamily="34" charset="-128"/>
              </a:rPr>
              <a:t>10</a:t>
            </a:r>
            <a:r>
              <a:rPr lang="ja-JP" altLang="en-US" sz="1200" i="0" u="none" strike="noStrike" baseline="0" dirty="0">
                <a:latin typeface="ヒラギノ角ゴ ProN W3" panose="020B0300000000000000" pitchFamily="34" charset="-128"/>
                <a:ea typeface="ヒラギノ角ゴ ProN W3" panose="020B0300000000000000" pitchFamily="34" charset="-128"/>
              </a:rPr>
              <a:t>時～</a:t>
            </a:r>
            <a:r>
              <a:rPr lang="en-US" altLang="ja-JP" sz="1200" i="0" u="none" strike="noStrike" baseline="0" dirty="0">
                <a:latin typeface="ヒラギノ角ゴ ProN W3" panose="020B0300000000000000" pitchFamily="34" charset="-128"/>
                <a:ea typeface="ヒラギノ角ゴ ProN W3" panose="020B0300000000000000" pitchFamily="34" charset="-128"/>
              </a:rPr>
              <a:t>17</a:t>
            </a:r>
            <a:r>
              <a:rPr lang="ja-JP" altLang="en-US" sz="1200" i="0" u="none" strike="noStrike" baseline="0" dirty="0">
                <a:latin typeface="ヒラギノ角ゴ ProN W3" panose="020B0300000000000000" pitchFamily="34" charset="-128"/>
                <a:ea typeface="ヒラギノ角ゴ ProN W3" panose="020B0300000000000000" pitchFamily="34" charset="-128"/>
              </a:rPr>
              <a:t>時 </a:t>
            </a:r>
            <a:r>
              <a:rPr lang="en-US" altLang="ja-JP" sz="1200" i="0" u="none" strike="noStrike" baseline="0" dirty="0">
                <a:latin typeface="ヒラギノ角ゴ ProN W3" panose="020B0300000000000000" pitchFamily="34" charset="-128"/>
                <a:ea typeface="ヒラギノ角ゴ ProN W3" panose="020B0300000000000000" pitchFamily="34" charset="-128"/>
              </a:rPr>
              <a:t>/ </a:t>
            </a:r>
            <a:r>
              <a:rPr lang="ja-JP" altLang="en-US" sz="1200" i="0" u="none" strike="noStrike" baseline="0" dirty="0">
                <a:latin typeface="ヒラギノ角ゴ ProN W3" panose="020B0300000000000000" pitchFamily="34" charset="-128"/>
                <a:ea typeface="ヒラギノ角ゴ ProN W3" panose="020B0300000000000000" pitchFamily="34" charset="-128"/>
              </a:rPr>
              <a:t>土日祝は休み</a:t>
            </a:r>
          </a:p>
        </p:txBody>
      </p:sp>
      <p:sp>
        <p:nvSpPr>
          <p:cNvPr id="10" name="テキスト ボックス 9">
            <a:extLst>
              <a:ext uri="{FF2B5EF4-FFF2-40B4-BE49-F238E27FC236}">
                <a16:creationId xmlns:a16="http://schemas.microsoft.com/office/drawing/2014/main" id="{F6CAA3AC-FDF5-FD92-975E-4945345FB2FA}"/>
              </a:ext>
            </a:extLst>
          </p:cNvPr>
          <p:cNvSpPr txBox="1"/>
          <p:nvPr/>
        </p:nvSpPr>
        <p:spPr>
          <a:xfrm>
            <a:off x="6400261" y="4095403"/>
            <a:ext cx="4849111" cy="276999"/>
          </a:xfrm>
          <a:prstGeom prst="rect">
            <a:avLst/>
          </a:prstGeom>
          <a:noFill/>
        </p:spPr>
        <p:txBody>
          <a:bodyPr wrap="square" rtlCol="0">
            <a:spAutoFit/>
          </a:bodyPr>
          <a:lstStyle/>
          <a:p>
            <a:pPr algn="ctr"/>
            <a:r>
              <a:rPr lang="ja-JP" altLang="en-US" sz="1200" i="0" u="none" strike="noStrike" baseline="0" dirty="0">
                <a:latin typeface="ヒラギノ角ゴ ProN W3" panose="020B0300000000000000" pitchFamily="34" charset="-128"/>
                <a:ea typeface="ヒラギノ角ゴ ProN W3" panose="020B0300000000000000" pitchFamily="34" charset="-128"/>
              </a:rPr>
              <a:t>受付：</a:t>
            </a:r>
            <a:r>
              <a:rPr lang="en-US" altLang="ja-JP" sz="1200" i="0" u="none" strike="noStrike" baseline="0" dirty="0">
                <a:latin typeface="ヒラギノ角ゴ ProN W3" panose="020B0300000000000000" pitchFamily="34" charset="-128"/>
                <a:ea typeface="ヒラギノ角ゴ ProN W3" panose="020B0300000000000000" pitchFamily="34" charset="-128"/>
              </a:rPr>
              <a:t>24</a:t>
            </a:r>
            <a:r>
              <a:rPr lang="ja-JP" altLang="en-US" sz="1200" i="0" u="none" strike="noStrike" baseline="0" dirty="0">
                <a:latin typeface="ヒラギノ角ゴ ProN W3" panose="020B0300000000000000" pitchFamily="34" charset="-128"/>
                <a:ea typeface="ヒラギノ角ゴ ProN W3" panose="020B0300000000000000" pitchFamily="34" charset="-128"/>
              </a:rPr>
              <a:t>時間 </a:t>
            </a:r>
            <a:r>
              <a:rPr lang="en-US" altLang="ja-JP" sz="1200" i="0" u="none" strike="noStrike" baseline="0" dirty="0">
                <a:latin typeface="ヒラギノ角ゴ ProN W3" panose="020B0300000000000000" pitchFamily="34" charset="-128"/>
                <a:ea typeface="ヒラギノ角ゴ ProN W3" panose="020B0300000000000000" pitchFamily="34" charset="-128"/>
              </a:rPr>
              <a:t>/ 365</a:t>
            </a:r>
            <a:r>
              <a:rPr lang="ja-JP" altLang="en-US" sz="1200" i="0" u="none" strike="noStrike" baseline="0" dirty="0">
                <a:latin typeface="ヒラギノ角ゴ ProN W3" panose="020B0300000000000000" pitchFamily="34" charset="-128"/>
                <a:ea typeface="ヒラギノ角ゴ ProN W3" panose="020B0300000000000000" pitchFamily="34" charset="-128"/>
              </a:rPr>
              <a:t>日受付</a:t>
            </a:r>
          </a:p>
        </p:txBody>
      </p:sp>
      <p:sp>
        <p:nvSpPr>
          <p:cNvPr id="11" name="テキスト ボックス 10">
            <a:extLst>
              <a:ext uri="{FF2B5EF4-FFF2-40B4-BE49-F238E27FC236}">
                <a16:creationId xmlns:a16="http://schemas.microsoft.com/office/drawing/2014/main" id="{F0FD4262-11C6-1596-471E-BD0BD9ADAF7B}"/>
              </a:ext>
            </a:extLst>
          </p:cNvPr>
          <p:cNvSpPr txBox="1"/>
          <p:nvPr/>
        </p:nvSpPr>
        <p:spPr>
          <a:xfrm>
            <a:off x="941983" y="4134975"/>
            <a:ext cx="4837653" cy="276999"/>
          </a:xfrm>
          <a:prstGeom prst="rect">
            <a:avLst/>
          </a:prstGeom>
          <a:noFill/>
        </p:spPr>
        <p:txBody>
          <a:bodyPr wrap="square" rtlCol="0">
            <a:spAutoFit/>
          </a:bodyPr>
          <a:lstStyle/>
          <a:p>
            <a:pPr algn="ctr"/>
            <a:r>
              <a:rPr lang="en-US" altLang="ja-JP" sz="1200" i="0" u="none" strike="noStrike" baseline="0" dirty="0">
                <a:latin typeface="ヒラギノ角ゴ ProN W3" panose="020B0300000000000000" pitchFamily="34" charset="-128"/>
                <a:ea typeface="ヒラギノ角ゴ ProN W3" panose="020B0300000000000000" pitchFamily="34" charset="-128"/>
              </a:rPr>
              <a:t>※ </a:t>
            </a:r>
            <a:r>
              <a:rPr lang="ja-JP" altLang="en-US" sz="1200" i="0" u="none" strike="noStrike" baseline="0" dirty="0">
                <a:latin typeface="ヒラギノ角ゴ ProN W3" panose="020B0300000000000000" pitchFamily="34" charset="-128"/>
                <a:ea typeface="ヒラギノ角ゴ ProN W3" panose="020B0300000000000000" pitchFamily="34" charset="-128"/>
              </a:rPr>
              <a:t>営業担当が受電いたします</a:t>
            </a:r>
          </a:p>
        </p:txBody>
      </p:sp>
      <p:sp>
        <p:nvSpPr>
          <p:cNvPr id="12" name="テキスト ボックス 11">
            <a:extLst>
              <a:ext uri="{FF2B5EF4-FFF2-40B4-BE49-F238E27FC236}">
                <a16:creationId xmlns:a16="http://schemas.microsoft.com/office/drawing/2014/main" id="{5E50E4C3-D873-4386-91D1-E6179E803A76}"/>
              </a:ext>
            </a:extLst>
          </p:cNvPr>
          <p:cNvSpPr txBox="1"/>
          <p:nvPr/>
        </p:nvSpPr>
        <p:spPr>
          <a:xfrm>
            <a:off x="583136" y="1392651"/>
            <a:ext cx="11025729" cy="797206"/>
          </a:xfrm>
          <a:prstGeom prst="rect">
            <a:avLst/>
          </a:prstGeom>
          <a:noFill/>
        </p:spPr>
        <p:txBody>
          <a:bodyPr wrap="square">
            <a:spAutoFit/>
          </a:bodyPr>
          <a:lstStyle/>
          <a:p>
            <a:pPr algn="ctr">
              <a:lnSpc>
                <a:spcPct val="150000"/>
              </a:lnSpc>
            </a:pPr>
            <a:r>
              <a:rPr lang="ja-JP" altLang="en-US" sz="1600" dirty="0">
                <a:solidFill>
                  <a:schemeClr val="tx1">
                    <a:lumMod val="75000"/>
                    <a:lumOff val="2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a:t>
            </a:r>
            <a:endParaRPr lang="en-US" altLang="ja-JP" sz="1600" dirty="0">
              <a:solidFill>
                <a:schemeClr val="tx1">
                  <a:lumMod val="75000"/>
                  <a:lumOff val="25000"/>
                </a:schemeClr>
              </a:solidFill>
              <a:latin typeface="ヒラギノ角ゴ ProN W3" panose="020B0300000000000000" pitchFamily="34" charset="-128"/>
              <a:ea typeface="ヒラギノ角ゴ ProN W3" panose="020B0300000000000000" pitchFamily="34" charset="-128"/>
            </a:endParaRPr>
          </a:p>
          <a:p>
            <a:pPr algn="ctr">
              <a:lnSpc>
                <a:spcPct val="150000"/>
              </a:lnSpc>
            </a:pPr>
            <a:r>
              <a:rPr lang="ja-JP" altLang="en-US" sz="1600" dirty="0">
                <a:solidFill>
                  <a:schemeClr val="tx1">
                    <a:lumMod val="75000"/>
                    <a:lumOff val="25000"/>
                  </a:schemeClr>
                </a:solidFill>
                <a:latin typeface="ヒラギノ角ゴ ProN W3" panose="020B0300000000000000" pitchFamily="34" charset="-128"/>
                <a:ea typeface="ヒラギノ角ゴ ProN W3" panose="020B0300000000000000" pitchFamily="34" charset="-128"/>
              </a:rPr>
              <a:t>テキストが入ります。テキストが入ります。</a:t>
            </a:r>
            <a:endParaRPr lang="en-US" altLang="ja-JP" sz="1600" dirty="0">
              <a:solidFill>
                <a:schemeClr val="tx1">
                  <a:lumMod val="75000"/>
                  <a:lumOff val="25000"/>
                </a:schemeClr>
              </a:solidFill>
              <a:latin typeface="ヒラギノ角ゴ ProN W3" panose="020B0300000000000000" pitchFamily="34" charset="-128"/>
              <a:ea typeface="ヒラギノ角ゴ ProN W3" panose="020B0300000000000000" pitchFamily="34" charset="-128"/>
            </a:endParaRPr>
          </a:p>
        </p:txBody>
      </p:sp>
      <p:sp>
        <p:nvSpPr>
          <p:cNvPr id="13" name="四角形: 角を丸くする 12">
            <a:extLst>
              <a:ext uri="{FF2B5EF4-FFF2-40B4-BE49-F238E27FC236}">
                <a16:creationId xmlns:a16="http://schemas.microsoft.com/office/drawing/2014/main" id="{16BE50E5-6A34-6403-9A3B-E1336BC4B59B}"/>
              </a:ext>
            </a:extLst>
          </p:cNvPr>
          <p:cNvSpPr/>
          <p:nvPr/>
        </p:nvSpPr>
        <p:spPr>
          <a:xfrm>
            <a:off x="7215149" y="3390791"/>
            <a:ext cx="3414241" cy="506673"/>
          </a:xfrm>
          <a:prstGeom prst="roundRect">
            <a:avLst>
              <a:gd name="adj" fmla="val 50000"/>
            </a:avLst>
          </a:prstGeom>
          <a:solidFill>
            <a:srgbClr val="0B76A0"/>
          </a:solidFill>
          <a:ln w="3175">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latin typeface="ヒラギノ角ゴ ProN W3" panose="020B0300000000000000" pitchFamily="34" charset="-128"/>
                <a:ea typeface="ヒラギノ角ゴ ProN W3" panose="020B0300000000000000" pitchFamily="34" charset="-128"/>
              </a:rPr>
              <a:t>お問い合わせはこちら</a:t>
            </a:r>
          </a:p>
        </p:txBody>
      </p:sp>
    </p:spTree>
    <p:extLst>
      <p:ext uri="{BB962C8B-B14F-4D97-AF65-F5344CB8AC3E}">
        <p14:creationId xmlns:p14="http://schemas.microsoft.com/office/powerpoint/2010/main" val="3557701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6754C3-0F56-EEA0-026D-A96B04F46AF5}"/>
            </a:ext>
          </a:extLst>
        </p:cNvPr>
        <p:cNvGrpSpPr/>
        <p:nvPr/>
      </p:nvGrpSpPr>
      <p:grpSpPr>
        <a:xfrm>
          <a:off x="0" y="0"/>
          <a:ext cx="0" cy="0"/>
          <a:chOff x="0" y="0"/>
          <a:chExt cx="0" cy="0"/>
        </a:xfrm>
      </p:grpSpPr>
      <p:sp>
        <p:nvSpPr>
          <p:cNvPr id="40" name="タイトル 39">
            <a:extLst>
              <a:ext uri="{FF2B5EF4-FFF2-40B4-BE49-F238E27FC236}">
                <a16:creationId xmlns:a16="http://schemas.microsoft.com/office/drawing/2014/main" id="{352DA08E-C530-3CBF-CA3F-D143CBB6BC4F}"/>
              </a:ext>
            </a:extLst>
          </p:cNvPr>
          <p:cNvSpPr>
            <a:spLocks noGrp="1"/>
          </p:cNvSpPr>
          <p:nvPr>
            <p:ph type="ctrTitle"/>
          </p:nvPr>
        </p:nvSpPr>
        <p:spPr/>
        <p:txBody>
          <a:bodyPr>
            <a:normAutofit/>
          </a:bodyPr>
          <a:lstStyle/>
          <a:p>
            <a:r>
              <a:rPr lang="ja-JP" altLang="en-US" dirty="0">
                <a:solidFill>
                  <a:schemeClr val="tx1">
                    <a:lumMod val="85000"/>
                    <a:lumOff val="15000"/>
                  </a:schemeClr>
                </a:solidFill>
              </a:rPr>
              <a:t>ホワイトペーパーの制作会社</a:t>
            </a:r>
          </a:p>
        </p:txBody>
      </p:sp>
      <p:sp>
        <p:nvSpPr>
          <p:cNvPr id="23" name="テキスト ボックス 22">
            <a:extLst>
              <a:ext uri="{FF2B5EF4-FFF2-40B4-BE49-F238E27FC236}">
                <a16:creationId xmlns:a16="http://schemas.microsoft.com/office/drawing/2014/main" id="{0A86D23A-3C26-B58E-8595-559D941209D8}"/>
              </a:ext>
            </a:extLst>
          </p:cNvPr>
          <p:cNvSpPr txBox="1"/>
          <p:nvPr/>
        </p:nvSpPr>
        <p:spPr>
          <a:xfrm>
            <a:off x="5060876" y="1807403"/>
            <a:ext cx="1140220" cy="3239348"/>
          </a:xfrm>
          <a:prstGeom prst="rect">
            <a:avLst/>
          </a:prstGeom>
          <a:noFill/>
        </p:spPr>
        <p:txBody>
          <a:bodyPr wrap="square" rtlCol="0">
            <a:spAutoFit/>
          </a:bodyPr>
          <a:lstStyle/>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運営</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設立</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代表者</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所在地</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資本金</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従業員数</a:t>
            </a:r>
          </a:p>
        </p:txBody>
      </p:sp>
      <p:sp>
        <p:nvSpPr>
          <p:cNvPr id="24" name="テキスト ボックス 23">
            <a:extLst>
              <a:ext uri="{FF2B5EF4-FFF2-40B4-BE49-F238E27FC236}">
                <a16:creationId xmlns:a16="http://schemas.microsoft.com/office/drawing/2014/main" id="{C076A2B8-82C9-2C2A-1E94-C24121B4FD0A}"/>
              </a:ext>
            </a:extLst>
          </p:cNvPr>
          <p:cNvSpPr txBox="1"/>
          <p:nvPr/>
        </p:nvSpPr>
        <p:spPr>
          <a:xfrm>
            <a:off x="6483465" y="1807402"/>
            <a:ext cx="4546269" cy="3243196"/>
          </a:xfrm>
          <a:prstGeom prst="rect">
            <a:avLst/>
          </a:prstGeom>
          <a:noFill/>
        </p:spPr>
        <p:txBody>
          <a:bodyPr wrap="square" rtlCol="0">
            <a:spAutoFit/>
          </a:bodyPr>
          <a:lstStyle/>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株式会社〇〇〇〇</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20xx</a:t>
            </a: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年</a:t>
            </a:r>
            <a:r>
              <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xx</a:t>
            </a: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月</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〇〇　〇〇</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東京都〇〇〇〇〇〇〇〇〇〇〇〇〇〇</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xx,000,000</a:t>
            </a: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円（資本準備金を含む）</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en-US" altLang="zh-TW"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xx</a:t>
            </a:r>
            <a:r>
              <a:rPr lang="zh-TW"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名（</a:t>
            </a:r>
            <a:r>
              <a:rPr lang="en-US" altLang="zh-TW"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20xx</a:t>
            </a:r>
            <a:r>
              <a:rPr lang="zh-TW"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年</a:t>
            </a:r>
            <a:r>
              <a:rPr lang="en-US" altLang="zh-TW"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xx</a:t>
            </a:r>
            <a:r>
              <a:rPr lang="zh-TW"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月</a:t>
            </a:r>
            <a:r>
              <a:rPr lang="en-US" altLang="zh-TW"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xx</a:t>
            </a:r>
            <a:r>
              <a:rPr lang="zh-TW"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日現在）</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cxnSp>
        <p:nvCxnSpPr>
          <p:cNvPr id="25" name="直線コネクタ 24">
            <a:extLst>
              <a:ext uri="{FF2B5EF4-FFF2-40B4-BE49-F238E27FC236}">
                <a16:creationId xmlns:a16="http://schemas.microsoft.com/office/drawing/2014/main" id="{B917A11C-31CB-1A72-ADEB-371ADF4D9319}"/>
              </a:ext>
            </a:extLst>
          </p:cNvPr>
          <p:cNvCxnSpPr>
            <a:cxnSpLocks/>
          </p:cNvCxnSpPr>
          <p:nvPr/>
        </p:nvCxnSpPr>
        <p:spPr>
          <a:xfrm flipH="1">
            <a:off x="5134744" y="2441113"/>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478EB6DE-5B54-1C7B-6C4B-B80527ED1002}"/>
              </a:ext>
            </a:extLst>
          </p:cNvPr>
          <p:cNvCxnSpPr>
            <a:cxnSpLocks/>
          </p:cNvCxnSpPr>
          <p:nvPr/>
        </p:nvCxnSpPr>
        <p:spPr>
          <a:xfrm flipH="1">
            <a:off x="5134744" y="2999915"/>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2B73054D-824C-EFF6-DE4B-3E44979FF3A5}"/>
              </a:ext>
            </a:extLst>
          </p:cNvPr>
          <p:cNvCxnSpPr>
            <a:cxnSpLocks/>
          </p:cNvCxnSpPr>
          <p:nvPr/>
        </p:nvCxnSpPr>
        <p:spPr>
          <a:xfrm flipH="1">
            <a:off x="5134744" y="3516381"/>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1CBA7F1C-819E-317E-F6D3-D88D6761E21E}"/>
              </a:ext>
            </a:extLst>
          </p:cNvPr>
          <p:cNvCxnSpPr>
            <a:cxnSpLocks/>
          </p:cNvCxnSpPr>
          <p:nvPr/>
        </p:nvCxnSpPr>
        <p:spPr>
          <a:xfrm flipH="1">
            <a:off x="5134744" y="4034683"/>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3B716D49-D838-4A90-584E-7328F08265A2}"/>
              </a:ext>
            </a:extLst>
          </p:cNvPr>
          <p:cNvCxnSpPr>
            <a:cxnSpLocks/>
          </p:cNvCxnSpPr>
          <p:nvPr/>
        </p:nvCxnSpPr>
        <p:spPr>
          <a:xfrm flipH="1">
            <a:off x="5134744" y="4601950"/>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44E1785D-2458-4380-A717-4D403A0F0C3A}"/>
              </a:ext>
            </a:extLst>
          </p:cNvPr>
          <p:cNvSpPr/>
          <p:nvPr/>
        </p:nvSpPr>
        <p:spPr>
          <a:xfrm>
            <a:off x="1004174" y="2736219"/>
            <a:ext cx="3428224" cy="159845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ロゴ</a:t>
            </a:r>
          </a:p>
        </p:txBody>
      </p:sp>
    </p:spTree>
    <p:extLst>
      <p:ext uri="{BB962C8B-B14F-4D97-AF65-F5344CB8AC3E}">
        <p14:creationId xmlns:p14="http://schemas.microsoft.com/office/powerpoint/2010/main" val="2861531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48903-C31D-AEDD-D4B1-03AA44CF5E9D}"/>
            </a:ext>
          </a:extLst>
        </p:cNvPr>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2B57CA5B-5A56-4FB4-B673-9E53848BF922}"/>
              </a:ext>
            </a:extLst>
          </p:cNvPr>
          <p:cNvSpPr/>
          <p:nvPr/>
        </p:nvSpPr>
        <p:spPr>
          <a:xfrm>
            <a:off x="0" y="0"/>
            <a:ext cx="12192000" cy="6858000"/>
          </a:xfrm>
          <a:prstGeom prst="rect">
            <a:avLst/>
          </a:prstGeom>
          <a:solidFill>
            <a:srgbClr val="D7B0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id="{101D803E-06C7-CAC2-E2E9-DD6AA96D521B}"/>
              </a:ext>
            </a:extLst>
          </p:cNvPr>
          <p:cNvSpPr>
            <a:spLocks noGrp="1"/>
          </p:cNvSpPr>
          <p:nvPr>
            <p:ph type="sldNum" sz="quarter" idx="4294967295"/>
          </p:nvPr>
        </p:nvSpPr>
        <p:spPr>
          <a:xfrm>
            <a:off x="9168341" y="6525344"/>
            <a:ext cx="2844800" cy="216024"/>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0" i="0" u="none" strike="noStrike" cap="none">
                <a:solidFill>
                  <a:srgbClr val="888888"/>
                </a:solidFill>
                <a:latin typeface="ヒラギノ角ゴ ProN W6" panose="020B0600000000000000" pitchFamily="34" charset="-128"/>
                <a:ea typeface="ヒラギノ角ゴ ProN W6" panose="020B0600000000000000" pitchFamily="34" charset="-128"/>
                <a:cs typeface="Arial" panose="020B0604020202020204" pitchFamily="34" charset="0"/>
                <a:sym typeface="Noto Sans Light"/>
              </a:defRPr>
            </a:lvl1pPr>
            <a:lvl2pPr marL="0" marR="0" lvl="1"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2pPr>
            <a:lvl3pPr marL="0" marR="0" lvl="2"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3pPr>
            <a:lvl4pPr marL="0" marR="0" lvl="3"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4pPr>
            <a:lvl5pPr marL="0" marR="0" lvl="4"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5pPr>
            <a:lvl6pPr marL="0" marR="0" lvl="5"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6pPr>
            <a:lvl7pPr marL="0" marR="0" lvl="6"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7pPr>
            <a:lvl8pPr marL="0" marR="0" lvl="7"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8pPr>
            <a:lvl9pPr marL="0" marR="0" lvl="8"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9pPr>
          </a:lstStyle>
          <a:p>
            <a:pPr algn="l"/>
            <a:fld id="{00000000-1234-1234-1234-123412341234}" type="slidenum">
              <a:rPr lang="en-US" altLang="ja-JP" smtClean="0"/>
              <a:pPr algn="l"/>
              <a:t>2</a:t>
            </a:fld>
            <a:endParaRPr lang="ja-JP" altLang="en-US" b="1" dirty="0">
              <a:solidFill>
                <a:schemeClr val="bg1"/>
              </a:solidFill>
              <a:latin typeface="游ゴシック" panose="020B0400000000000000" pitchFamily="50" charset="-128"/>
            </a:endParaRPr>
          </a:p>
        </p:txBody>
      </p:sp>
      <p:sp>
        <p:nvSpPr>
          <p:cNvPr id="10" name="テキスト ボックス 9">
            <a:extLst>
              <a:ext uri="{FF2B5EF4-FFF2-40B4-BE49-F238E27FC236}">
                <a16:creationId xmlns:a16="http://schemas.microsoft.com/office/drawing/2014/main" id="{3E725F3F-FC17-5768-C480-DC1598C47A97}"/>
              </a:ext>
            </a:extLst>
          </p:cNvPr>
          <p:cNvSpPr txBox="1"/>
          <p:nvPr/>
        </p:nvSpPr>
        <p:spPr>
          <a:xfrm>
            <a:off x="0" y="476672"/>
            <a:ext cx="12192000" cy="583814"/>
          </a:xfrm>
          <a:prstGeom prst="rect">
            <a:avLst/>
          </a:prstGeom>
          <a:noFill/>
        </p:spPr>
        <p:txBody>
          <a:bodyPr wrap="square" rtlCol="0">
            <a:spAutoFit/>
          </a:bodyPr>
          <a:lstStyle/>
          <a:p>
            <a:pPr algn="ctr">
              <a:lnSpc>
                <a:spcPct val="150000"/>
              </a:lnSpc>
            </a:pPr>
            <a:r>
              <a:rPr lang="ja-JP" altLang="en-US" sz="2400" b="1" dirty="0">
                <a:solidFill>
                  <a:schemeClr val="bg1"/>
                </a:solidFill>
                <a:latin typeface="ヒラギノ角ゴ ProN W6" panose="020B0600000000000000" pitchFamily="34" charset="-128"/>
                <a:ea typeface="ヒラギノ角ゴ ProN W6" panose="020B0600000000000000" pitchFamily="34" charset="-128"/>
              </a:rPr>
              <a:t>このテンプレートを</a:t>
            </a:r>
            <a:r>
              <a:rPr lang="en-US" altLang="ja-JP" sz="2400" b="1" dirty="0">
                <a:solidFill>
                  <a:schemeClr val="bg1"/>
                </a:solidFill>
                <a:latin typeface="ヒラギノ角ゴ ProN W6" panose="020B0600000000000000" pitchFamily="34" charset="-128"/>
                <a:ea typeface="ヒラギノ角ゴ ProN W6" panose="020B0600000000000000" pitchFamily="34" charset="-128"/>
              </a:rPr>
              <a:t>DL</a:t>
            </a:r>
            <a:r>
              <a:rPr lang="ja-JP" altLang="en-US" sz="2400" b="1" dirty="0">
                <a:solidFill>
                  <a:schemeClr val="bg1"/>
                </a:solidFill>
                <a:latin typeface="ヒラギノ角ゴ ProN W6" panose="020B0600000000000000" pitchFamily="34" charset="-128"/>
                <a:ea typeface="ヒラギノ角ゴ ProN W6" panose="020B0600000000000000" pitchFamily="34" charset="-128"/>
              </a:rPr>
              <a:t>頂いた方へ</a:t>
            </a:r>
            <a:endParaRPr lang="en-US" altLang="ja-JP" sz="2400" b="1" dirty="0">
              <a:solidFill>
                <a:schemeClr val="bg1"/>
              </a:solidFill>
              <a:latin typeface="ヒラギノ角ゴ ProN W6" panose="020B0600000000000000" pitchFamily="34" charset="-128"/>
              <a:ea typeface="ヒラギノ角ゴ ProN W6" panose="020B0600000000000000" pitchFamily="34" charset="-128"/>
            </a:endParaRPr>
          </a:p>
        </p:txBody>
      </p:sp>
      <p:sp>
        <p:nvSpPr>
          <p:cNvPr id="12" name="テキスト ボックス 11">
            <a:extLst>
              <a:ext uri="{FF2B5EF4-FFF2-40B4-BE49-F238E27FC236}">
                <a16:creationId xmlns:a16="http://schemas.microsoft.com/office/drawing/2014/main" id="{56AAAC28-F5C5-1429-01F2-5F3C7EE9CD67}"/>
              </a:ext>
            </a:extLst>
          </p:cNvPr>
          <p:cNvSpPr txBox="1"/>
          <p:nvPr/>
        </p:nvSpPr>
        <p:spPr>
          <a:xfrm>
            <a:off x="2218242" y="4145263"/>
            <a:ext cx="7755517" cy="461665"/>
          </a:xfrm>
          <a:prstGeom prst="rect">
            <a:avLst/>
          </a:prstGeom>
          <a:noFill/>
        </p:spPr>
        <p:txBody>
          <a:bodyPr wrap="square" rtlCol="0">
            <a:spAutoFit/>
          </a:bodyPr>
          <a:lstStyle/>
          <a:p>
            <a:pPr algn="ctr"/>
            <a:r>
              <a:rPr lang="en-US" altLang="ja-JP" sz="2400" b="1" dirty="0">
                <a:solidFill>
                  <a:schemeClr val="bg1"/>
                </a:solidFill>
                <a:latin typeface="ヒラギノ角ゴ ProN W6" panose="020B0600000000000000" pitchFamily="34" charset="-128"/>
                <a:ea typeface="ヒラギノ角ゴ ProN W6" panose="020B0600000000000000" pitchFamily="34" charset="-128"/>
              </a:rPr>
              <a:t>https://enpreth.jp/slide-consignment/</a:t>
            </a:r>
          </a:p>
        </p:txBody>
      </p:sp>
      <p:sp>
        <p:nvSpPr>
          <p:cNvPr id="26" name="テキスト ボックス 25">
            <a:extLst>
              <a:ext uri="{FF2B5EF4-FFF2-40B4-BE49-F238E27FC236}">
                <a16:creationId xmlns:a16="http://schemas.microsoft.com/office/drawing/2014/main" id="{6493D475-0DE1-F0DF-E388-0FF810508D6C}"/>
              </a:ext>
            </a:extLst>
          </p:cNvPr>
          <p:cNvSpPr txBox="1"/>
          <p:nvPr/>
        </p:nvSpPr>
        <p:spPr>
          <a:xfrm>
            <a:off x="0" y="1340043"/>
            <a:ext cx="12192000" cy="1685077"/>
          </a:xfrm>
          <a:prstGeom prst="rect">
            <a:avLst/>
          </a:prstGeom>
          <a:noFill/>
        </p:spPr>
        <p:txBody>
          <a:bodyPr wrap="square" rtlCol="0">
            <a:spAutoFit/>
          </a:bodyPr>
          <a:lstStyle/>
          <a:p>
            <a:pPr algn="ctr">
              <a:lnSpc>
                <a:spcPct val="150000"/>
              </a:lnSpc>
            </a:pPr>
            <a:r>
              <a:rPr lang="ja-JP" altLang="en-US" sz="3600" b="1" dirty="0">
                <a:solidFill>
                  <a:schemeClr val="bg1"/>
                </a:solidFill>
                <a:latin typeface="ヒラギノ角ゴ ProN W6" panose="020B0600000000000000" pitchFamily="34" charset="-128"/>
                <a:ea typeface="ヒラギノ角ゴ ProN W6" panose="020B0600000000000000" pitchFamily="34" charset="-128"/>
              </a:rPr>
              <a:t>資料の企画やデザインにお困りの場合は</a:t>
            </a:r>
            <a:endParaRPr lang="en-US" altLang="ja-JP" sz="3600" b="1" dirty="0">
              <a:solidFill>
                <a:schemeClr val="bg1"/>
              </a:solidFill>
              <a:latin typeface="ヒラギノ角ゴ ProN W6" panose="020B0600000000000000" pitchFamily="34" charset="-128"/>
              <a:ea typeface="ヒラギノ角ゴ ProN W6" panose="020B0600000000000000" pitchFamily="34" charset="-128"/>
            </a:endParaRPr>
          </a:p>
          <a:p>
            <a:pPr algn="ctr">
              <a:lnSpc>
                <a:spcPct val="150000"/>
              </a:lnSpc>
            </a:pPr>
            <a:r>
              <a:rPr lang="ja-JP" altLang="en-US" sz="3600" b="1" dirty="0">
                <a:solidFill>
                  <a:schemeClr val="bg1"/>
                </a:solidFill>
                <a:latin typeface="ヒラギノ角ゴ ProN W6" panose="020B0600000000000000" pitchFamily="34" charset="-128"/>
                <a:ea typeface="ヒラギノ角ゴ ProN W6" panose="020B0600000000000000" pitchFamily="34" charset="-128"/>
              </a:rPr>
              <a:t>ぜひ私たちエンプレスへお任せください</a:t>
            </a:r>
            <a:endParaRPr lang="en-US" altLang="ja-JP" sz="3600" b="1" dirty="0">
              <a:solidFill>
                <a:schemeClr val="bg1"/>
              </a:solidFill>
              <a:latin typeface="ヒラギノ角ゴ ProN W6" panose="020B0600000000000000" pitchFamily="34" charset="-128"/>
              <a:ea typeface="ヒラギノ角ゴ ProN W6" panose="020B0600000000000000" pitchFamily="34" charset="-128"/>
            </a:endParaRPr>
          </a:p>
        </p:txBody>
      </p:sp>
      <p:sp>
        <p:nvSpPr>
          <p:cNvPr id="31" name="テキスト ボックス 30">
            <a:extLst>
              <a:ext uri="{FF2B5EF4-FFF2-40B4-BE49-F238E27FC236}">
                <a16:creationId xmlns:a16="http://schemas.microsoft.com/office/drawing/2014/main" id="{017CE34C-7007-9252-A73E-C54E84A8F077}"/>
              </a:ext>
            </a:extLst>
          </p:cNvPr>
          <p:cNvSpPr txBox="1"/>
          <p:nvPr/>
        </p:nvSpPr>
        <p:spPr>
          <a:xfrm>
            <a:off x="3698596" y="3559588"/>
            <a:ext cx="4794808" cy="476071"/>
          </a:xfrm>
          <a:prstGeom prst="roundRect">
            <a:avLst>
              <a:gd name="adj" fmla="val 50000"/>
            </a:avLst>
          </a:prstGeom>
          <a:solidFill>
            <a:schemeClr val="bg1"/>
          </a:solidFill>
        </p:spPr>
        <p:txBody>
          <a:bodyPr wrap="square" rtlCol="0">
            <a:spAutoFit/>
          </a:bodyPr>
          <a:lstStyle/>
          <a:p>
            <a:pPr algn="ctr"/>
            <a:r>
              <a:rPr lang="ja-JP" altLang="en-US" sz="1600" b="1"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資料作成のサポートをさせて頂けませんか？</a:t>
            </a:r>
            <a:endParaRPr lang="en-US" altLang="ja-JP" sz="1600" b="1"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p:txBody>
      </p:sp>
      <p:sp>
        <p:nvSpPr>
          <p:cNvPr id="2" name="テキスト ボックス 1">
            <a:extLst>
              <a:ext uri="{FF2B5EF4-FFF2-40B4-BE49-F238E27FC236}">
                <a16:creationId xmlns:a16="http://schemas.microsoft.com/office/drawing/2014/main" id="{BACFA726-8F60-85A6-7D4A-F3257A45AA0D}"/>
              </a:ext>
            </a:extLst>
          </p:cNvPr>
          <p:cNvSpPr txBox="1"/>
          <p:nvPr/>
        </p:nvSpPr>
        <p:spPr>
          <a:xfrm>
            <a:off x="3698596" y="5302208"/>
            <a:ext cx="4794808" cy="476071"/>
          </a:xfrm>
          <a:prstGeom prst="roundRect">
            <a:avLst>
              <a:gd name="adj" fmla="val 50000"/>
            </a:avLst>
          </a:prstGeom>
          <a:solidFill>
            <a:schemeClr val="bg1"/>
          </a:solidFill>
        </p:spPr>
        <p:txBody>
          <a:bodyPr wrap="square" rtlCol="0">
            <a:spAutoFit/>
          </a:bodyPr>
          <a:lstStyle/>
          <a:p>
            <a:pPr algn="ctr"/>
            <a:r>
              <a:rPr lang="ja-JP" altLang="en-US" sz="1600" b="1"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ホワイトペーパーのテンプレートプレゼント中</a:t>
            </a:r>
            <a:endParaRPr lang="en-US" altLang="ja-JP" sz="1600" b="1"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p:txBody>
      </p:sp>
      <p:sp>
        <p:nvSpPr>
          <p:cNvPr id="4" name="テキスト ボックス 3">
            <a:extLst>
              <a:ext uri="{FF2B5EF4-FFF2-40B4-BE49-F238E27FC236}">
                <a16:creationId xmlns:a16="http://schemas.microsoft.com/office/drawing/2014/main" id="{94E1D60A-5842-C02B-1A48-3B6F0A981E46}"/>
              </a:ext>
            </a:extLst>
          </p:cNvPr>
          <p:cNvSpPr txBox="1"/>
          <p:nvPr/>
        </p:nvSpPr>
        <p:spPr>
          <a:xfrm>
            <a:off x="2218242" y="5821559"/>
            <a:ext cx="7755517" cy="461665"/>
          </a:xfrm>
          <a:prstGeom prst="rect">
            <a:avLst/>
          </a:prstGeom>
          <a:noFill/>
        </p:spPr>
        <p:txBody>
          <a:bodyPr wrap="square" rtlCol="0">
            <a:spAutoFit/>
          </a:bodyPr>
          <a:lstStyle/>
          <a:p>
            <a:pPr algn="ctr"/>
            <a:r>
              <a:rPr lang="en-US" altLang="ja-JP" sz="2400" b="1" dirty="0">
                <a:solidFill>
                  <a:schemeClr val="bg1"/>
                </a:solidFill>
                <a:latin typeface="ヒラギノ角ゴ ProN W6" panose="020B0600000000000000" pitchFamily="34" charset="-128"/>
                <a:ea typeface="ヒラギノ角ゴ ProN W6" panose="020B0600000000000000" pitchFamily="34" charset="-128"/>
              </a:rPr>
              <a:t>https://enpreth.jp/white-paper/</a:t>
            </a:r>
          </a:p>
        </p:txBody>
      </p:sp>
    </p:spTree>
    <p:extLst>
      <p:ext uri="{BB962C8B-B14F-4D97-AF65-F5344CB8AC3E}">
        <p14:creationId xmlns:p14="http://schemas.microsoft.com/office/powerpoint/2010/main" val="3876010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C83B5F-3BB6-3250-A4E4-6DEE97E98E91}"/>
            </a:ext>
          </a:extLst>
        </p:cNvPr>
        <p:cNvGrpSpPr/>
        <p:nvPr/>
      </p:nvGrpSpPr>
      <p:grpSpPr>
        <a:xfrm>
          <a:off x="0" y="0"/>
          <a:ext cx="0" cy="0"/>
          <a:chOff x="0" y="0"/>
          <a:chExt cx="0" cy="0"/>
        </a:xfrm>
      </p:grpSpPr>
      <p:sp>
        <p:nvSpPr>
          <p:cNvPr id="304" name="Google Shape;1536;p67">
            <a:extLst>
              <a:ext uri="{FF2B5EF4-FFF2-40B4-BE49-F238E27FC236}">
                <a16:creationId xmlns:a16="http://schemas.microsoft.com/office/drawing/2014/main" id="{DB5F1F04-77DB-75A2-E3DC-DFD123C596E3}"/>
              </a:ext>
            </a:extLst>
          </p:cNvPr>
          <p:cNvSpPr/>
          <p:nvPr/>
        </p:nvSpPr>
        <p:spPr>
          <a:xfrm>
            <a:off x="0" y="0"/>
            <a:ext cx="12192000" cy="6879002"/>
          </a:xfrm>
          <a:prstGeom prst="roundRect">
            <a:avLst>
              <a:gd name="adj" fmla="val 0"/>
            </a:avLst>
          </a:prstGeom>
          <a:solidFill>
            <a:schemeClr val="accent4">
              <a:lumMod val="7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dirty="0">
              <a:solidFill>
                <a:schemeClr val="lt1"/>
              </a:solidFill>
              <a:latin typeface="ヒラギノ角ゴ ProN W3" panose="020B0300000000000000" pitchFamily="34" charset="-128"/>
              <a:ea typeface="ヒラギノ角ゴ ProN W3" panose="020B0300000000000000" pitchFamily="34" charset="-128"/>
              <a:sym typeface="Arial"/>
            </a:endParaRPr>
          </a:p>
        </p:txBody>
      </p:sp>
      <p:sp>
        <p:nvSpPr>
          <p:cNvPr id="706" name="Google Shape;1536;p67">
            <a:extLst>
              <a:ext uri="{FF2B5EF4-FFF2-40B4-BE49-F238E27FC236}">
                <a16:creationId xmlns:a16="http://schemas.microsoft.com/office/drawing/2014/main" id="{155C5B9A-275D-605C-525F-B493C91EF6FD}"/>
              </a:ext>
            </a:extLst>
          </p:cNvPr>
          <p:cNvSpPr/>
          <p:nvPr/>
        </p:nvSpPr>
        <p:spPr>
          <a:xfrm>
            <a:off x="393876" y="1740904"/>
            <a:ext cx="3959033" cy="828117"/>
          </a:xfrm>
          <a:prstGeom prst="roundRect">
            <a:avLst>
              <a:gd name="adj" fmla="val 50000"/>
            </a:avLst>
          </a:prstGeom>
          <a:solidFill>
            <a:schemeClr val="bg1"/>
          </a:solidFill>
          <a:ln>
            <a:solidFill>
              <a:srgbClr val="0B76A0"/>
            </a:solidFill>
          </a:ln>
        </p:spPr>
        <p:txBody>
          <a:bodyPr spcFirstLastPara="1" wrap="square" lIns="91425" tIns="45700" rIns="91425" bIns="45700" anchor="ctr" anchorCtr="0">
            <a:noAutofit/>
          </a:bodyPr>
          <a:lstStyle/>
          <a:p>
            <a:pPr algn="ctr">
              <a:lnSpc>
                <a:spcPct val="150000"/>
              </a:lnSpc>
            </a:pPr>
            <a:r>
              <a:rPr lang="ja-JP" altLang="en-US" sz="3000" b="1" spc="-120" dirty="0">
                <a:solidFill>
                  <a:srgbClr val="0B76A0"/>
                </a:solidFill>
                <a:latin typeface="ヒラギノ角ゴ ProN W6" panose="020B0600000000000000" pitchFamily="34" charset="-128"/>
                <a:ea typeface="ヒラギノ角ゴ ProN W6" panose="020B0600000000000000" pitchFamily="34" charset="-128"/>
              </a:rPr>
              <a:t>基礎知識</a:t>
            </a:r>
          </a:p>
        </p:txBody>
      </p:sp>
      <p:sp>
        <p:nvSpPr>
          <p:cNvPr id="2" name="正方形/長方形 1">
            <a:extLst>
              <a:ext uri="{FF2B5EF4-FFF2-40B4-BE49-F238E27FC236}">
                <a16:creationId xmlns:a16="http://schemas.microsoft.com/office/drawing/2014/main" id="{2A5BA974-A992-9357-9F93-2FAD842A6496}"/>
              </a:ext>
            </a:extLst>
          </p:cNvPr>
          <p:cNvSpPr/>
          <p:nvPr/>
        </p:nvSpPr>
        <p:spPr>
          <a:xfrm>
            <a:off x="7613540" y="797482"/>
            <a:ext cx="3959033" cy="526303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4" name="Google Shape;1536;p67">
            <a:extLst>
              <a:ext uri="{FF2B5EF4-FFF2-40B4-BE49-F238E27FC236}">
                <a16:creationId xmlns:a16="http://schemas.microsoft.com/office/drawing/2014/main" id="{E0D16F3C-78C4-5058-D5C3-68A1F819FC01}"/>
              </a:ext>
            </a:extLst>
          </p:cNvPr>
          <p:cNvSpPr/>
          <p:nvPr/>
        </p:nvSpPr>
        <p:spPr>
          <a:xfrm>
            <a:off x="6805649" y="2952444"/>
            <a:ext cx="1825570" cy="1089064"/>
          </a:xfrm>
          <a:prstGeom prst="roundRect">
            <a:avLst>
              <a:gd name="adj" fmla="val 0"/>
            </a:avLst>
          </a:prstGeom>
          <a:solidFill>
            <a:srgbClr val="0B76A0">
              <a:alpha val="89804"/>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dirty="0">
              <a:solidFill>
                <a:schemeClr val="lt1"/>
              </a:solidFill>
              <a:latin typeface="ヒラギノ角ゴ ProN W3" panose="020B0300000000000000" pitchFamily="34" charset="-128"/>
              <a:ea typeface="ヒラギノ角ゴ ProN W3" panose="020B0300000000000000" pitchFamily="34" charset="-128"/>
              <a:sym typeface="Arial"/>
            </a:endParaRPr>
          </a:p>
        </p:txBody>
      </p:sp>
      <p:sp>
        <p:nvSpPr>
          <p:cNvPr id="5" name="Google Shape;1536;p67">
            <a:extLst>
              <a:ext uri="{FF2B5EF4-FFF2-40B4-BE49-F238E27FC236}">
                <a16:creationId xmlns:a16="http://schemas.microsoft.com/office/drawing/2014/main" id="{CCC7BDE3-697A-5CC2-2541-ED7B59957270}"/>
              </a:ext>
            </a:extLst>
          </p:cNvPr>
          <p:cNvSpPr/>
          <p:nvPr/>
        </p:nvSpPr>
        <p:spPr>
          <a:xfrm>
            <a:off x="6456641" y="4226336"/>
            <a:ext cx="1825570" cy="1089064"/>
          </a:xfrm>
          <a:prstGeom prst="roundRect">
            <a:avLst>
              <a:gd name="adj" fmla="val 0"/>
            </a:avLst>
          </a:prstGeom>
          <a:solidFill>
            <a:srgbClr val="0B76A0">
              <a:alpha val="89804"/>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dirty="0">
              <a:solidFill>
                <a:schemeClr val="lt1"/>
              </a:solidFill>
              <a:latin typeface="ヒラギノ角ゴ ProN W3" panose="020B0300000000000000" pitchFamily="34" charset="-128"/>
              <a:ea typeface="ヒラギノ角ゴ ProN W3" panose="020B0300000000000000" pitchFamily="34" charset="-128"/>
              <a:sym typeface="Arial"/>
            </a:endParaRPr>
          </a:p>
        </p:txBody>
      </p:sp>
      <p:sp>
        <p:nvSpPr>
          <p:cNvPr id="6" name="テキスト ボックス 5">
            <a:extLst>
              <a:ext uri="{FF2B5EF4-FFF2-40B4-BE49-F238E27FC236}">
                <a16:creationId xmlns:a16="http://schemas.microsoft.com/office/drawing/2014/main" id="{793893C6-ADBE-B612-E939-11DB153F667E}"/>
              </a:ext>
            </a:extLst>
          </p:cNvPr>
          <p:cNvSpPr txBox="1"/>
          <p:nvPr/>
        </p:nvSpPr>
        <p:spPr>
          <a:xfrm>
            <a:off x="393875" y="2865737"/>
            <a:ext cx="9553221" cy="2554545"/>
          </a:xfrm>
          <a:prstGeom prst="rect">
            <a:avLst/>
          </a:prstGeom>
          <a:noFill/>
        </p:spPr>
        <p:txBody>
          <a:bodyPr wrap="square">
            <a:spAutoFit/>
          </a:bodyPr>
          <a:lstStyle/>
          <a:p>
            <a:r>
              <a:rPr lang="ja-JP" altLang="en-US" sz="8000" b="1" spc="-120" dirty="0">
                <a:solidFill>
                  <a:schemeClr val="bg1"/>
                </a:solidFill>
                <a:latin typeface="ヒラギノ角ゴ ProN W6" panose="020B0600000000000000" pitchFamily="34" charset="-128"/>
                <a:ea typeface="ヒラギノ角ゴ ProN W6" panose="020B0600000000000000" pitchFamily="34" charset="-128"/>
              </a:rPr>
              <a:t>ホワイトペーパー</a:t>
            </a:r>
            <a:endParaRPr lang="en-US" altLang="ja-JP" sz="8000" b="1" spc="-120" dirty="0">
              <a:solidFill>
                <a:schemeClr val="bg1"/>
              </a:solidFill>
              <a:latin typeface="ヒラギノ角ゴ ProN W6" panose="020B0600000000000000" pitchFamily="34" charset="-128"/>
              <a:ea typeface="ヒラギノ角ゴ ProN W6" panose="020B0600000000000000" pitchFamily="34" charset="-128"/>
            </a:endParaRPr>
          </a:p>
          <a:p>
            <a:r>
              <a:rPr lang="ja-JP" altLang="en-US" sz="8000" b="1" spc="-120" dirty="0">
                <a:solidFill>
                  <a:schemeClr val="bg1"/>
                </a:solidFill>
                <a:latin typeface="ヒラギノ角ゴ ProN W6" panose="020B0600000000000000" pitchFamily="34" charset="-128"/>
                <a:ea typeface="ヒラギノ角ゴ ProN W6" panose="020B0600000000000000" pitchFamily="34" charset="-128"/>
              </a:rPr>
              <a:t>テンプレート</a:t>
            </a:r>
            <a:r>
              <a:rPr lang="en-US" altLang="ja-JP" sz="5400" b="1" spc="-120" dirty="0">
                <a:solidFill>
                  <a:schemeClr val="bg1"/>
                </a:solidFill>
                <a:latin typeface="ヒラギノ角ゴ ProN W6" panose="020B0600000000000000" pitchFamily="34" charset="-128"/>
                <a:ea typeface="ヒラギノ角ゴ ProN W6" panose="020B0600000000000000" pitchFamily="34" charset="-128"/>
              </a:rPr>
              <a:t>ver7</a:t>
            </a:r>
            <a:endParaRPr lang="ja-JP" altLang="en-US" sz="8000" b="1" spc="-120" dirty="0">
              <a:solidFill>
                <a:schemeClr val="bg1"/>
              </a:solidFill>
              <a:latin typeface="ヒラギノ角ゴ ProN W6" panose="020B0600000000000000" pitchFamily="34" charset="-128"/>
              <a:ea typeface="ヒラギノ角ゴ ProN W6" panose="020B0600000000000000" pitchFamily="34" charset="-128"/>
            </a:endParaRPr>
          </a:p>
        </p:txBody>
      </p:sp>
    </p:spTree>
    <p:extLst>
      <p:ext uri="{BB962C8B-B14F-4D97-AF65-F5344CB8AC3E}">
        <p14:creationId xmlns:p14="http://schemas.microsoft.com/office/powerpoint/2010/main" val="158633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CEC90-943A-9450-CA0A-4BA5D37E017A}"/>
            </a:ext>
          </a:extLst>
        </p:cNvPr>
        <p:cNvGrpSpPr/>
        <p:nvPr/>
      </p:nvGrpSpPr>
      <p:grpSpPr>
        <a:xfrm>
          <a:off x="0" y="0"/>
          <a:ext cx="0" cy="0"/>
          <a:chOff x="0" y="0"/>
          <a:chExt cx="0" cy="0"/>
        </a:xfrm>
      </p:grpSpPr>
      <p:sp>
        <p:nvSpPr>
          <p:cNvPr id="46" name="Google Shape;518;p20">
            <a:extLst>
              <a:ext uri="{FF2B5EF4-FFF2-40B4-BE49-F238E27FC236}">
                <a16:creationId xmlns:a16="http://schemas.microsoft.com/office/drawing/2014/main" id="{EFDCF39B-484B-E53B-27C8-D779408E67FC}"/>
              </a:ext>
            </a:extLst>
          </p:cNvPr>
          <p:cNvSpPr/>
          <p:nvPr/>
        </p:nvSpPr>
        <p:spPr>
          <a:xfrm>
            <a:off x="0" y="1800"/>
            <a:ext cx="12192000" cy="6856199"/>
          </a:xfrm>
          <a:prstGeom prst="roundRect">
            <a:avLst>
              <a:gd name="adj" fmla="val 0"/>
            </a:avLst>
          </a:prstGeom>
          <a:solidFill>
            <a:srgbClr val="0B76A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000" b="0" i="0" u="none" strike="noStrike" cap="none" dirty="0">
              <a:solidFill>
                <a:srgbClr val="000000"/>
              </a:solidFill>
              <a:latin typeface="ヒラギノ角ゴ ProN W3" panose="020B0300000000000000" pitchFamily="34" charset="-128"/>
              <a:ea typeface="ヒラギノ角ゴ ProN W3" panose="020B0300000000000000" pitchFamily="34" charset="-128"/>
              <a:sym typeface="Arial"/>
            </a:endParaRPr>
          </a:p>
        </p:txBody>
      </p:sp>
      <p:sp>
        <p:nvSpPr>
          <p:cNvPr id="47" name="Google Shape;518;p20">
            <a:extLst>
              <a:ext uri="{FF2B5EF4-FFF2-40B4-BE49-F238E27FC236}">
                <a16:creationId xmlns:a16="http://schemas.microsoft.com/office/drawing/2014/main" id="{CC5FD55A-CA19-408A-83E6-365259C3673B}"/>
              </a:ext>
            </a:extLst>
          </p:cNvPr>
          <p:cNvSpPr/>
          <p:nvPr/>
        </p:nvSpPr>
        <p:spPr>
          <a:xfrm>
            <a:off x="355600" y="380999"/>
            <a:ext cx="11480800" cy="6096003"/>
          </a:xfrm>
          <a:prstGeom prst="roundRect">
            <a:avLst>
              <a:gd name="adj" fmla="val 3067"/>
            </a:avLst>
          </a:prstGeom>
          <a:solidFill>
            <a:schemeClr val="bg1"/>
          </a:solidFill>
          <a:ln>
            <a:noFill/>
          </a:ln>
          <a:effectLst>
            <a:outerShdw blurRad="254000" dist="38100" dir="5400000" algn="t" rotWithShape="0">
              <a:prstClr val="black">
                <a:alpha val="3000"/>
              </a:prst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000" b="0" i="0" u="none" strike="noStrike" cap="none" dirty="0">
              <a:solidFill>
                <a:srgbClr val="000000"/>
              </a:solidFill>
              <a:latin typeface="ヒラギノ角ゴ ProN W3" panose="020B0300000000000000" pitchFamily="34" charset="-128"/>
              <a:ea typeface="ヒラギノ角ゴ ProN W3" panose="020B0300000000000000" pitchFamily="34" charset="-128"/>
              <a:sym typeface="Arial"/>
            </a:endParaRPr>
          </a:p>
        </p:txBody>
      </p:sp>
      <p:sp>
        <p:nvSpPr>
          <p:cNvPr id="36" name="コンテンツ プレースホルダー 2">
            <a:extLst>
              <a:ext uri="{FF2B5EF4-FFF2-40B4-BE49-F238E27FC236}">
                <a16:creationId xmlns:a16="http://schemas.microsoft.com/office/drawing/2014/main" id="{93513372-8DE0-15A4-E56F-E0FC3B6BF150}"/>
              </a:ext>
            </a:extLst>
          </p:cNvPr>
          <p:cNvSpPr txBox="1">
            <a:spLocks/>
          </p:cNvSpPr>
          <p:nvPr/>
        </p:nvSpPr>
        <p:spPr>
          <a:xfrm>
            <a:off x="1961322" y="1882642"/>
            <a:ext cx="8269357" cy="39762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spcBef>
                <a:spcPts val="0"/>
              </a:spcBef>
              <a:buNone/>
            </a:pPr>
            <a:r>
              <a:rPr lang="ja-JP" altLang="en-US" sz="25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p>
        </p:txBody>
      </p:sp>
      <p:sp>
        <p:nvSpPr>
          <p:cNvPr id="44" name="テキスト ボックス 43">
            <a:extLst>
              <a:ext uri="{FF2B5EF4-FFF2-40B4-BE49-F238E27FC236}">
                <a16:creationId xmlns:a16="http://schemas.microsoft.com/office/drawing/2014/main" id="{18FFE189-BDF9-B919-F929-FB004D656B0E}"/>
              </a:ext>
            </a:extLst>
          </p:cNvPr>
          <p:cNvSpPr txBox="1"/>
          <p:nvPr/>
        </p:nvSpPr>
        <p:spPr>
          <a:xfrm>
            <a:off x="1090113" y="1026389"/>
            <a:ext cx="10011775" cy="477054"/>
          </a:xfrm>
          <a:prstGeom prst="rect">
            <a:avLst/>
          </a:prstGeom>
          <a:noFill/>
        </p:spPr>
        <p:txBody>
          <a:bodyPr wrap="square" rtlCol="0">
            <a:spAutoFit/>
          </a:bodyPr>
          <a:lstStyle/>
          <a:p>
            <a:pPr algn="ctr"/>
            <a:r>
              <a:rPr kumimoji="1" lang="ja-JP" altLang="en-US" sz="250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はじめに</a:t>
            </a:r>
          </a:p>
        </p:txBody>
      </p:sp>
    </p:spTree>
    <p:extLst>
      <p:ext uri="{BB962C8B-B14F-4D97-AF65-F5344CB8AC3E}">
        <p14:creationId xmlns:p14="http://schemas.microsoft.com/office/powerpoint/2010/main" val="1458031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D98477-8A75-EF8E-FC3F-67FC7A67F832}"/>
            </a:ext>
          </a:extLst>
        </p:cNvPr>
        <p:cNvGrpSpPr/>
        <p:nvPr/>
      </p:nvGrpSpPr>
      <p:grpSpPr>
        <a:xfrm>
          <a:off x="0" y="0"/>
          <a:ext cx="0" cy="0"/>
          <a:chOff x="0" y="0"/>
          <a:chExt cx="0" cy="0"/>
        </a:xfrm>
      </p:grpSpPr>
      <p:sp>
        <p:nvSpPr>
          <p:cNvPr id="2" name="タイトル 4">
            <a:extLst>
              <a:ext uri="{FF2B5EF4-FFF2-40B4-BE49-F238E27FC236}">
                <a16:creationId xmlns:a16="http://schemas.microsoft.com/office/drawing/2014/main" id="{18E4299C-70FF-0CEA-DEC3-A186468DD04F}"/>
              </a:ext>
            </a:extLst>
          </p:cNvPr>
          <p:cNvSpPr>
            <a:spLocks noGrp="1"/>
          </p:cNvSpPr>
          <p:nvPr>
            <p:ph type="ctrTitle"/>
          </p:nvPr>
        </p:nvSpPr>
        <p:spPr/>
        <p:txBody>
          <a:bodyPr>
            <a:normAutofit/>
          </a:body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目次</a:t>
            </a:r>
          </a:p>
        </p:txBody>
      </p:sp>
      <p:sp>
        <p:nvSpPr>
          <p:cNvPr id="8" name="テキスト ボックス 7">
            <a:extLst>
              <a:ext uri="{FF2B5EF4-FFF2-40B4-BE49-F238E27FC236}">
                <a16:creationId xmlns:a16="http://schemas.microsoft.com/office/drawing/2014/main" id="{5E432A66-15F9-2871-1CC0-C8795870756B}"/>
              </a:ext>
            </a:extLst>
          </p:cNvPr>
          <p:cNvSpPr txBox="1"/>
          <p:nvPr/>
        </p:nvSpPr>
        <p:spPr>
          <a:xfrm>
            <a:off x="817034" y="1083379"/>
            <a:ext cx="6209608" cy="4909549"/>
          </a:xfrm>
          <a:prstGeom prst="rect">
            <a:avLst/>
          </a:prstGeom>
          <a:noFill/>
        </p:spPr>
        <p:txBody>
          <a:bodyPr wrap="square">
            <a:spAutoFit/>
          </a:bodyPr>
          <a:lstStyle/>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p>
        </p:txBody>
      </p:sp>
      <p:sp>
        <p:nvSpPr>
          <p:cNvPr id="9" name="テキスト ボックス 8">
            <a:extLst>
              <a:ext uri="{FF2B5EF4-FFF2-40B4-BE49-F238E27FC236}">
                <a16:creationId xmlns:a16="http://schemas.microsoft.com/office/drawing/2014/main" id="{31E78389-7085-BBE2-7F90-9F2FB5E8305D}"/>
              </a:ext>
            </a:extLst>
          </p:cNvPr>
          <p:cNvSpPr txBox="1"/>
          <p:nvPr/>
        </p:nvSpPr>
        <p:spPr>
          <a:xfrm>
            <a:off x="7084608" y="1083379"/>
            <a:ext cx="4195512" cy="4924425"/>
          </a:xfrm>
          <a:prstGeom prst="rect">
            <a:avLst/>
          </a:prstGeom>
          <a:noFill/>
        </p:spPr>
        <p:txBody>
          <a:bodyPr wrap="square">
            <a:spAutoFit/>
          </a:bodyPr>
          <a:lstStyle/>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P4</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P5</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P6</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P7</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P8</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P9</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P10</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P11</a:t>
            </a:r>
          </a:p>
        </p:txBody>
      </p:sp>
    </p:spTree>
    <p:extLst>
      <p:ext uri="{BB962C8B-B14F-4D97-AF65-F5344CB8AC3E}">
        <p14:creationId xmlns:p14="http://schemas.microsoft.com/office/powerpoint/2010/main" val="196151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49A54-79D9-C845-5962-3FBB6095F3F9}"/>
            </a:ext>
          </a:extLst>
        </p:cNvPr>
        <p:cNvGrpSpPr/>
        <p:nvPr/>
      </p:nvGrpSpPr>
      <p:grpSpPr>
        <a:xfrm>
          <a:off x="0" y="0"/>
          <a:ext cx="0" cy="0"/>
          <a:chOff x="0" y="0"/>
          <a:chExt cx="0" cy="0"/>
        </a:xfrm>
      </p:grpSpPr>
      <p:sp>
        <p:nvSpPr>
          <p:cNvPr id="601" name="フリーフォーム: 図形 600">
            <a:extLst>
              <a:ext uri="{FF2B5EF4-FFF2-40B4-BE49-F238E27FC236}">
                <a16:creationId xmlns:a16="http://schemas.microsoft.com/office/drawing/2014/main" id="{1E601CC8-9FFC-F0C1-7BF4-CBF40851C0C6}"/>
              </a:ext>
            </a:extLst>
          </p:cNvPr>
          <p:cNvSpPr/>
          <p:nvPr/>
        </p:nvSpPr>
        <p:spPr>
          <a:xfrm>
            <a:off x="-9975850" y="-4829480"/>
            <a:ext cx="2143" cy="2143"/>
          </a:xfrm>
          <a:custGeom>
            <a:avLst/>
            <a:gdLst/>
            <a:ahLst/>
            <a:cxnLst/>
            <a:rect l="l" t="t" r="r" b="b"/>
            <a:pathLst>
              <a:path w="2143" h="2143"/>
            </a:pathLst>
          </a:custGeom>
          <a:noFill/>
          <a:ln w="5716" cap="flat">
            <a:solidFill>
              <a:srgbClr val="DBCABF"/>
            </a:solidFill>
            <a:prstDash val="solid"/>
            <a:miter/>
          </a:ln>
        </p:spPr>
        <p:txBody>
          <a:bodyPr rtlCol="0" anchor="ctr"/>
          <a:lstStyle/>
          <a:p>
            <a:endParaRPr lang="ja-JP" altLang="en-US"/>
          </a:p>
        </p:txBody>
      </p:sp>
      <p:sp>
        <p:nvSpPr>
          <p:cNvPr id="7" name="四角形: 角を丸くする 4">
            <a:extLst>
              <a:ext uri="{FF2B5EF4-FFF2-40B4-BE49-F238E27FC236}">
                <a16:creationId xmlns:a16="http://schemas.microsoft.com/office/drawing/2014/main" id="{38AAA53F-1E49-1FFC-C7E6-B93BE2E6A7BC}"/>
              </a:ext>
            </a:extLst>
          </p:cNvPr>
          <p:cNvSpPr/>
          <p:nvPr/>
        </p:nvSpPr>
        <p:spPr>
          <a:xfrm>
            <a:off x="8387433" y="4089187"/>
            <a:ext cx="2943412" cy="748186"/>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1012" name="タイトル 4">
            <a:extLst>
              <a:ext uri="{FF2B5EF4-FFF2-40B4-BE49-F238E27FC236}">
                <a16:creationId xmlns:a16="http://schemas.microsoft.com/office/drawing/2014/main" id="{1455232F-3546-F051-48A4-F1FCEF475F14}"/>
              </a:ext>
            </a:extLst>
          </p:cNvPr>
          <p:cNvSpPr txBox="1">
            <a:spLocks/>
          </p:cNvSpPr>
          <p:nvPr/>
        </p:nvSpPr>
        <p:spPr>
          <a:xfrm>
            <a:off x="254000" y="231962"/>
            <a:ext cx="9144000" cy="3762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1600" b="1" kern="1200">
                <a:solidFill>
                  <a:schemeClr val="tx1">
                    <a:lumMod val="75000"/>
                    <a:lumOff val="25000"/>
                  </a:schemeClr>
                </a:solidFill>
                <a:latin typeface="ヒラギノ角ゴ ProN W3" panose="020B0300000000000000" pitchFamily="34" charset="-128"/>
                <a:ea typeface="ヒラギノ角ゴ ProN W3" panose="020B0300000000000000" pitchFamily="34" charset="-128"/>
                <a:cs typeface="+mj-cs"/>
              </a:defRPr>
            </a:lvl1p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〇〇〇が注目されるようになった背景</a:t>
            </a:r>
          </a:p>
        </p:txBody>
      </p:sp>
      <p:sp>
        <p:nvSpPr>
          <p:cNvPr id="6" name="テキスト ボックス 5">
            <a:extLst>
              <a:ext uri="{FF2B5EF4-FFF2-40B4-BE49-F238E27FC236}">
                <a16:creationId xmlns:a16="http://schemas.microsoft.com/office/drawing/2014/main" id="{60A9BBFF-3D62-A683-40A1-92660F8F9F2F}"/>
              </a:ext>
            </a:extLst>
          </p:cNvPr>
          <p:cNvSpPr txBox="1"/>
          <p:nvPr/>
        </p:nvSpPr>
        <p:spPr>
          <a:xfrm>
            <a:off x="4419629" y="3609861"/>
            <a:ext cx="3452118" cy="2262671"/>
          </a:xfrm>
          <a:prstGeom prst="rect">
            <a:avLst/>
          </a:prstGeom>
          <a:noFill/>
        </p:spPr>
        <p:txBody>
          <a:bodyPr wrap="square" rtlCol="0">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3" name="四角形: 角を丸くする 4">
            <a:extLst>
              <a:ext uri="{FF2B5EF4-FFF2-40B4-BE49-F238E27FC236}">
                <a16:creationId xmlns:a16="http://schemas.microsoft.com/office/drawing/2014/main" id="{C67566CD-44B6-145A-4A40-AA2B690D5310}"/>
              </a:ext>
            </a:extLst>
          </p:cNvPr>
          <p:cNvSpPr/>
          <p:nvPr/>
        </p:nvSpPr>
        <p:spPr>
          <a:xfrm>
            <a:off x="4448073" y="1220832"/>
            <a:ext cx="3295853" cy="497763"/>
          </a:xfrm>
          <a:prstGeom prst="roundRect">
            <a:avLst>
              <a:gd name="adj" fmla="val 9333"/>
            </a:avLst>
          </a:prstGeom>
          <a:solidFill>
            <a:srgbClr val="0B76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ヒラギノ角ゴ ProN W3" panose="020B0300000000000000" pitchFamily="34" charset="-128"/>
                <a:ea typeface="ヒラギノ角ゴ ProN W3" panose="020B0300000000000000" pitchFamily="34" charset="-128"/>
              </a:rPr>
              <a:t>テキスト</a:t>
            </a:r>
            <a:endParaRPr kumimoji="1" lang="ja-JP" altLang="en-US" b="1" dirty="0">
              <a:solidFill>
                <a:schemeClr val="bg1"/>
              </a:solidFill>
              <a:latin typeface="ヒラギノ角ゴ ProN W3" panose="020B0300000000000000" pitchFamily="34" charset="-128"/>
              <a:ea typeface="ヒラギノ角ゴ ProN W3" panose="020B0300000000000000" pitchFamily="34" charset="-128"/>
            </a:endParaRPr>
          </a:p>
        </p:txBody>
      </p:sp>
      <p:sp>
        <p:nvSpPr>
          <p:cNvPr id="10" name="正方形/長方形 9">
            <a:extLst>
              <a:ext uri="{FF2B5EF4-FFF2-40B4-BE49-F238E27FC236}">
                <a16:creationId xmlns:a16="http://schemas.microsoft.com/office/drawing/2014/main" id="{1A9A0E62-7694-F36C-63BB-BC2E8F5284D9}"/>
              </a:ext>
            </a:extLst>
          </p:cNvPr>
          <p:cNvSpPr/>
          <p:nvPr/>
        </p:nvSpPr>
        <p:spPr>
          <a:xfrm>
            <a:off x="4448073" y="1973089"/>
            <a:ext cx="3295853" cy="14520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18" name="四角形: 角を丸くする 4">
            <a:extLst>
              <a:ext uri="{FF2B5EF4-FFF2-40B4-BE49-F238E27FC236}">
                <a16:creationId xmlns:a16="http://schemas.microsoft.com/office/drawing/2014/main" id="{7AA09880-13CB-79D6-2E25-4FECB7B29828}"/>
              </a:ext>
            </a:extLst>
          </p:cNvPr>
          <p:cNvSpPr/>
          <p:nvPr/>
        </p:nvSpPr>
        <p:spPr>
          <a:xfrm>
            <a:off x="855457" y="1220832"/>
            <a:ext cx="3295853" cy="497763"/>
          </a:xfrm>
          <a:prstGeom prst="roundRect">
            <a:avLst>
              <a:gd name="adj" fmla="val 9333"/>
            </a:avLst>
          </a:prstGeom>
          <a:solidFill>
            <a:srgbClr val="0B76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ヒラギノ角ゴ ProN W3" panose="020B0300000000000000" pitchFamily="34" charset="-128"/>
                <a:ea typeface="ヒラギノ角ゴ ProN W3" panose="020B0300000000000000" pitchFamily="34" charset="-128"/>
              </a:rPr>
              <a:t>テキスト</a:t>
            </a:r>
            <a:endParaRPr kumimoji="1" lang="ja-JP" altLang="en-US" b="1" dirty="0">
              <a:solidFill>
                <a:schemeClr val="bg1"/>
              </a:solidFill>
              <a:latin typeface="ヒラギノ角ゴ ProN W3" panose="020B0300000000000000" pitchFamily="34" charset="-128"/>
              <a:ea typeface="ヒラギノ角ゴ ProN W3" panose="020B0300000000000000" pitchFamily="34" charset="-128"/>
            </a:endParaRPr>
          </a:p>
        </p:txBody>
      </p:sp>
      <p:sp>
        <p:nvSpPr>
          <p:cNvPr id="19" name="テキスト ボックス 18">
            <a:extLst>
              <a:ext uri="{FF2B5EF4-FFF2-40B4-BE49-F238E27FC236}">
                <a16:creationId xmlns:a16="http://schemas.microsoft.com/office/drawing/2014/main" id="{B8F5AD50-4B5A-D4AA-ADCC-F9BCC4E82600}"/>
              </a:ext>
            </a:extLst>
          </p:cNvPr>
          <p:cNvSpPr txBox="1"/>
          <p:nvPr/>
        </p:nvSpPr>
        <p:spPr>
          <a:xfrm>
            <a:off x="838749" y="3609861"/>
            <a:ext cx="3452118" cy="2262671"/>
          </a:xfrm>
          <a:prstGeom prst="rect">
            <a:avLst/>
          </a:prstGeom>
          <a:noFill/>
        </p:spPr>
        <p:txBody>
          <a:bodyPr wrap="square" rtlCol="0">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20" name="正方形/長方形 19">
            <a:extLst>
              <a:ext uri="{FF2B5EF4-FFF2-40B4-BE49-F238E27FC236}">
                <a16:creationId xmlns:a16="http://schemas.microsoft.com/office/drawing/2014/main" id="{25C8E1E6-8981-27FA-8886-347CD07FAD60}"/>
              </a:ext>
            </a:extLst>
          </p:cNvPr>
          <p:cNvSpPr/>
          <p:nvPr/>
        </p:nvSpPr>
        <p:spPr>
          <a:xfrm>
            <a:off x="855457" y="1973089"/>
            <a:ext cx="3295853" cy="14520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29" name="四角形: 角を丸くする 4">
            <a:extLst>
              <a:ext uri="{FF2B5EF4-FFF2-40B4-BE49-F238E27FC236}">
                <a16:creationId xmlns:a16="http://schemas.microsoft.com/office/drawing/2014/main" id="{E08374C3-71F9-56F8-62F7-AC21DE5D8657}"/>
              </a:ext>
            </a:extLst>
          </p:cNvPr>
          <p:cNvSpPr/>
          <p:nvPr/>
        </p:nvSpPr>
        <p:spPr>
          <a:xfrm>
            <a:off x="8074107" y="1220832"/>
            <a:ext cx="3295853" cy="497763"/>
          </a:xfrm>
          <a:prstGeom prst="roundRect">
            <a:avLst>
              <a:gd name="adj" fmla="val 9333"/>
            </a:avLst>
          </a:prstGeom>
          <a:solidFill>
            <a:srgbClr val="0B76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ヒラギノ角ゴ ProN W3" panose="020B0300000000000000" pitchFamily="34" charset="-128"/>
                <a:ea typeface="ヒラギノ角ゴ ProN W3" panose="020B0300000000000000" pitchFamily="34" charset="-128"/>
              </a:rPr>
              <a:t>テキスト</a:t>
            </a:r>
            <a:endParaRPr kumimoji="1" lang="ja-JP" altLang="en-US" b="1" dirty="0">
              <a:solidFill>
                <a:schemeClr val="bg1"/>
              </a:solidFill>
              <a:latin typeface="ヒラギノ角ゴ ProN W3" panose="020B0300000000000000" pitchFamily="34" charset="-128"/>
              <a:ea typeface="ヒラギノ角ゴ ProN W3" panose="020B0300000000000000" pitchFamily="34" charset="-128"/>
            </a:endParaRPr>
          </a:p>
        </p:txBody>
      </p:sp>
      <p:sp>
        <p:nvSpPr>
          <p:cNvPr id="30" name="テキスト ボックス 29">
            <a:extLst>
              <a:ext uri="{FF2B5EF4-FFF2-40B4-BE49-F238E27FC236}">
                <a16:creationId xmlns:a16="http://schemas.microsoft.com/office/drawing/2014/main" id="{CA84EF30-75DE-2A06-6AC5-0EDF54507FFE}"/>
              </a:ext>
            </a:extLst>
          </p:cNvPr>
          <p:cNvSpPr txBox="1"/>
          <p:nvPr/>
        </p:nvSpPr>
        <p:spPr>
          <a:xfrm>
            <a:off x="8057398" y="3609861"/>
            <a:ext cx="3452118" cy="2262671"/>
          </a:xfrm>
          <a:prstGeom prst="rect">
            <a:avLst/>
          </a:prstGeom>
          <a:noFill/>
        </p:spPr>
        <p:txBody>
          <a:bodyPr wrap="square" rtlCol="0">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32" name="正方形/長方形 31">
            <a:extLst>
              <a:ext uri="{FF2B5EF4-FFF2-40B4-BE49-F238E27FC236}">
                <a16:creationId xmlns:a16="http://schemas.microsoft.com/office/drawing/2014/main" id="{4D7D856E-A391-6FDC-5026-9B1B9B6DF7DB}"/>
              </a:ext>
            </a:extLst>
          </p:cNvPr>
          <p:cNvSpPr/>
          <p:nvPr/>
        </p:nvSpPr>
        <p:spPr>
          <a:xfrm>
            <a:off x="8074107" y="1973089"/>
            <a:ext cx="3295853" cy="14520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Tree>
    <p:extLst>
      <p:ext uri="{BB962C8B-B14F-4D97-AF65-F5344CB8AC3E}">
        <p14:creationId xmlns:p14="http://schemas.microsoft.com/office/powerpoint/2010/main" val="3077555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9373DC-324B-2B08-44B3-5942775AE66F}"/>
            </a:ext>
          </a:extLst>
        </p:cNvPr>
        <p:cNvGrpSpPr/>
        <p:nvPr/>
      </p:nvGrpSpPr>
      <p:grpSpPr>
        <a:xfrm>
          <a:off x="0" y="0"/>
          <a:ext cx="0" cy="0"/>
          <a:chOff x="0" y="0"/>
          <a:chExt cx="0" cy="0"/>
        </a:xfrm>
      </p:grpSpPr>
      <p:sp>
        <p:nvSpPr>
          <p:cNvPr id="601" name="フリーフォーム: 図形 600">
            <a:extLst>
              <a:ext uri="{FF2B5EF4-FFF2-40B4-BE49-F238E27FC236}">
                <a16:creationId xmlns:a16="http://schemas.microsoft.com/office/drawing/2014/main" id="{4BD3DE93-BCC8-E9ED-8C65-7C38B0264E04}"/>
              </a:ext>
            </a:extLst>
          </p:cNvPr>
          <p:cNvSpPr/>
          <p:nvPr/>
        </p:nvSpPr>
        <p:spPr>
          <a:xfrm>
            <a:off x="-9975850" y="-4829480"/>
            <a:ext cx="2143" cy="2143"/>
          </a:xfrm>
          <a:custGeom>
            <a:avLst/>
            <a:gdLst/>
            <a:ahLst/>
            <a:cxnLst/>
            <a:rect l="l" t="t" r="r" b="b"/>
            <a:pathLst>
              <a:path w="2143" h="2143"/>
            </a:pathLst>
          </a:custGeom>
          <a:noFill/>
          <a:ln w="5716" cap="flat">
            <a:solidFill>
              <a:srgbClr val="DBCABF"/>
            </a:solidFill>
            <a:prstDash val="solid"/>
            <a:miter/>
          </a:ln>
        </p:spPr>
        <p:txBody>
          <a:bodyPr rtlCol="0" anchor="ctr"/>
          <a:lstStyle/>
          <a:p>
            <a:endParaRPr lang="ja-JP" altLang="en-US"/>
          </a:p>
        </p:txBody>
      </p:sp>
      <p:sp>
        <p:nvSpPr>
          <p:cNvPr id="7" name="四角形: 角を丸くする 4">
            <a:extLst>
              <a:ext uri="{FF2B5EF4-FFF2-40B4-BE49-F238E27FC236}">
                <a16:creationId xmlns:a16="http://schemas.microsoft.com/office/drawing/2014/main" id="{FC3EB89C-35F1-5941-8E18-3B99AA5FE746}"/>
              </a:ext>
            </a:extLst>
          </p:cNvPr>
          <p:cNvSpPr/>
          <p:nvPr/>
        </p:nvSpPr>
        <p:spPr>
          <a:xfrm>
            <a:off x="8387433" y="4089187"/>
            <a:ext cx="2943412" cy="748186"/>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8" name="テキスト ボックス 7">
            <a:extLst>
              <a:ext uri="{FF2B5EF4-FFF2-40B4-BE49-F238E27FC236}">
                <a16:creationId xmlns:a16="http://schemas.microsoft.com/office/drawing/2014/main" id="{C3D018E6-9347-8BC5-07DB-DB1C09C5AE07}"/>
              </a:ext>
            </a:extLst>
          </p:cNvPr>
          <p:cNvSpPr txBox="1"/>
          <p:nvPr/>
        </p:nvSpPr>
        <p:spPr>
          <a:xfrm>
            <a:off x="6358920" y="1690319"/>
            <a:ext cx="5041704" cy="1893339"/>
          </a:xfrm>
          <a:prstGeom prst="rect">
            <a:avLst/>
          </a:prstGeom>
          <a:noFill/>
        </p:spPr>
        <p:txBody>
          <a:bodyPr wrap="square" rtlCol="0">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1012" name="タイトル 4">
            <a:extLst>
              <a:ext uri="{FF2B5EF4-FFF2-40B4-BE49-F238E27FC236}">
                <a16:creationId xmlns:a16="http://schemas.microsoft.com/office/drawing/2014/main" id="{FE51868E-F788-A28B-D5B3-2ED78EF49A66}"/>
              </a:ext>
            </a:extLst>
          </p:cNvPr>
          <p:cNvSpPr txBox="1">
            <a:spLocks/>
          </p:cNvSpPr>
          <p:nvPr/>
        </p:nvSpPr>
        <p:spPr>
          <a:xfrm>
            <a:off x="254000" y="231962"/>
            <a:ext cx="9144000" cy="3762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1600" b="1" kern="1200">
                <a:solidFill>
                  <a:schemeClr val="tx1">
                    <a:lumMod val="75000"/>
                    <a:lumOff val="25000"/>
                  </a:schemeClr>
                </a:solidFill>
                <a:latin typeface="ヒラギノ角ゴ ProN W3" panose="020B0300000000000000" pitchFamily="34" charset="-128"/>
                <a:ea typeface="ヒラギノ角ゴ ProN W3" panose="020B0300000000000000" pitchFamily="34" charset="-128"/>
                <a:cs typeface="+mj-cs"/>
              </a:defRPr>
            </a:lvl1p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〇〇〇とは</a:t>
            </a:r>
          </a:p>
        </p:txBody>
      </p:sp>
      <p:sp>
        <p:nvSpPr>
          <p:cNvPr id="12" name="正方形/長方形 11">
            <a:extLst>
              <a:ext uri="{FF2B5EF4-FFF2-40B4-BE49-F238E27FC236}">
                <a16:creationId xmlns:a16="http://schemas.microsoft.com/office/drawing/2014/main" id="{B3DDAD22-5B01-5CA4-F8CE-73835649A9A4}"/>
              </a:ext>
            </a:extLst>
          </p:cNvPr>
          <p:cNvSpPr/>
          <p:nvPr/>
        </p:nvSpPr>
        <p:spPr>
          <a:xfrm>
            <a:off x="842560" y="1220832"/>
            <a:ext cx="5253440" cy="474719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600" dirty="0">
                <a:solidFill>
                  <a:schemeClr val="bg1">
                    <a:lumMod val="50000"/>
                  </a:schemeClr>
                </a:solidFill>
              </a:rPr>
              <a:t>図解</a:t>
            </a:r>
          </a:p>
        </p:txBody>
      </p:sp>
      <p:sp>
        <p:nvSpPr>
          <p:cNvPr id="13" name="テキスト ボックス 12">
            <a:extLst>
              <a:ext uri="{FF2B5EF4-FFF2-40B4-BE49-F238E27FC236}">
                <a16:creationId xmlns:a16="http://schemas.microsoft.com/office/drawing/2014/main" id="{D67E5775-4FC6-DDCB-FECF-7EE89F9B91D4}"/>
              </a:ext>
            </a:extLst>
          </p:cNvPr>
          <p:cNvSpPr txBox="1"/>
          <p:nvPr/>
        </p:nvSpPr>
        <p:spPr>
          <a:xfrm>
            <a:off x="6358920" y="1220832"/>
            <a:ext cx="5041704" cy="338554"/>
          </a:xfrm>
          <a:prstGeom prst="rect">
            <a:avLst/>
          </a:prstGeom>
          <a:noFill/>
        </p:spPr>
        <p:txBody>
          <a:bodyPr wrap="square" rtlCol="0">
            <a:spAutoFit/>
          </a:bodyPr>
          <a:lstStyle/>
          <a:p>
            <a:r>
              <a:rPr lang="ja-JP" altLang="en-US" sz="160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テキストが入ります</a:t>
            </a:r>
            <a:endParaRPr lang="en-US" altLang="ja-JP" sz="160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p:txBody>
      </p:sp>
      <p:sp>
        <p:nvSpPr>
          <p:cNvPr id="16" name="テキスト ボックス 15">
            <a:extLst>
              <a:ext uri="{FF2B5EF4-FFF2-40B4-BE49-F238E27FC236}">
                <a16:creationId xmlns:a16="http://schemas.microsoft.com/office/drawing/2014/main" id="{F6C915B3-C2B6-29F8-42EB-643C4537FB6D}"/>
              </a:ext>
            </a:extLst>
          </p:cNvPr>
          <p:cNvSpPr txBox="1"/>
          <p:nvPr/>
        </p:nvSpPr>
        <p:spPr>
          <a:xfrm>
            <a:off x="6358920" y="4512626"/>
            <a:ext cx="5041704" cy="1524007"/>
          </a:xfrm>
          <a:prstGeom prst="rect">
            <a:avLst/>
          </a:prstGeom>
          <a:noFill/>
        </p:spPr>
        <p:txBody>
          <a:bodyPr wrap="square" rtlCol="0">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17" name="テキスト ボックス 16">
            <a:extLst>
              <a:ext uri="{FF2B5EF4-FFF2-40B4-BE49-F238E27FC236}">
                <a16:creationId xmlns:a16="http://schemas.microsoft.com/office/drawing/2014/main" id="{4F0E9CF2-A8BE-51E2-9DD1-579169C4D650}"/>
              </a:ext>
            </a:extLst>
          </p:cNvPr>
          <p:cNvSpPr txBox="1"/>
          <p:nvPr/>
        </p:nvSpPr>
        <p:spPr>
          <a:xfrm>
            <a:off x="6358920" y="4043139"/>
            <a:ext cx="5041704" cy="338554"/>
          </a:xfrm>
          <a:prstGeom prst="rect">
            <a:avLst/>
          </a:prstGeom>
          <a:noFill/>
        </p:spPr>
        <p:txBody>
          <a:bodyPr wrap="square" rtlCol="0">
            <a:spAutoFit/>
          </a:bodyPr>
          <a:lstStyle/>
          <a:p>
            <a:r>
              <a:rPr lang="ja-JP" altLang="en-US" sz="160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テキストが入ります</a:t>
            </a:r>
            <a:endParaRPr lang="en-US" altLang="ja-JP" sz="160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p:txBody>
      </p:sp>
      <p:cxnSp>
        <p:nvCxnSpPr>
          <p:cNvPr id="19" name="直線コネクタ 18">
            <a:extLst>
              <a:ext uri="{FF2B5EF4-FFF2-40B4-BE49-F238E27FC236}">
                <a16:creationId xmlns:a16="http://schemas.microsoft.com/office/drawing/2014/main" id="{E1519562-9393-8AF5-B7B7-F5ECEA2209C1}"/>
              </a:ext>
            </a:extLst>
          </p:cNvPr>
          <p:cNvCxnSpPr/>
          <p:nvPr/>
        </p:nvCxnSpPr>
        <p:spPr>
          <a:xfrm>
            <a:off x="8387433" y="1382070"/>
            <a:ext cx="3013191" cy="0"/>
          </a:xfrm>
          <a:prstGeom prst="line">
            <a:avLst/>
          </a:prstGeom>
          <a:ln w="3175">
            <a:solidFill>
              <a:srgbClr val="0B76A0"/>
            </a:solidFill>
          </a:ln>
        </p:spPr>
        <p:style>
          <a:lnRef idx="2">
            <a:schemeClr val="accent1"/>
          </a:lnRef>
          <a:fillRef idx="0">
            <a:schemeClr val="accent1"/>
          </a:fillRef>
          <a:effectRef idx="1">
            <a:schemeClr val="accent1"/>
          </a:effectRef>
          <a:fontRef idx="minor">
            <a:schemeClr val="tx1"/>
          </a:fontRef>
        </p:style>
      </p:cxnSp>
      <p:cxnSp>
        <p:nvCxnSpPr>
          <p:cNvPr id="20" name="直線コネクタ 19">
            <a:extLst>
              <a:ext uri="{FF2B5EF4-FFF2-40B4-BE49-F238E27FC236}">
                <a16:creationId xmlns:a16="http://schemas.microsoft.com/office/drawing/2014/main" id="{46DD4C12-A75C-6444-A372-3EC4B8B27DA1}"/>
              </a:ext>
            </a:extLst>
          </p:cNvPr>
          <p:cNvCxnSpPr/>
          <p:nvPr/>
        </p:nvCxnSpPr>
        <p:spPr>
          <a:xfrm>
            <a:off x="8387433" y="4216012"/>
            <a:ext cx="3013191" cy="0"/>
          </a:xfrm>
          <a:prstGeom prst="line">
            <a:avLst/>
          </a:prstGeom>
          <a:ln w="3175">
            <a:solidFill>
              <a:srgbClr val="0B76A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58449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B27D0E-EC5D-374A-752D-542753C25527}"/>
            </a:ext>
          </a:extLst>
        </p:cNvPr>
        <p:cNvGrpSpPr/>
        <p:nvPr/>
      </p:nvGrpSpPr>
      <p:grpSpPr>
        <a:xfrm>
          <a:off x="0" y="0"/>
          <a:ext cx="0" cy="0"/>
          <a:chOff x="0" y="0"/>
          <a:chExt cx="0" cy="0"/>
        </a:xfrm>
      </p:grpSpPr>
      <p:sp>
        <p:nvSpPr>
          <p:cNvPr id="601" name="フリーフォーム: 図形 600">
            <a:extLst>
              <a:ext uri="{FF2B5EF4-FFF2-40B4-BE49-F238E27FC236}">
                <a16:creationId xmlns:a16="http://schemas.microsoft.com/office/drawing/2014/main" id="{C539D7CA-07A3-FA95-8F0F-75DE15C08B1C}"/>
              </a:ext>
            </a:extLst>
          </p:cNvPr>
          <p:cNvSpPr/>
          <p:nvPr/>
        </p:nvSpPr>
        <p:spPr>
          <a:xfrm>
            <a:off x="-9975850" y="-4829480"/>
            <a:ext cx="2143" cy="2143"/>
          </a:xfrm>
          <a:custGeom>
            <a:avLst/>
            <a:gdLst/>
            <a:ahLst/>
            <a:cxnLst/>
            <a:rect l="l" t="t" r="r" b="b"/>
            <a:pathLst>
              <a:path w="2143" h="2143"/>
            </a:pathLst>
          </a:custGeom>
          <a:noFill/>
          <a:ln w="5716" cap="flat">
            <a:solidFill>
              <a:srgbClr val="DBCABF"/>
            </a:solidFill>
            <a:prstDash val="solid"/>
            <a:miter/>
          </a:ln>
        </p:spPr>
        <p:txBody>
          <a:bodyPr rtlCol="0" anchor="ctr"/>
          <a:lstStyle/>
          <a:p>
            <a:endParaRPr lang="ja-JP" altLang="en-US"/>
          </a:p>
        </p:txBody>
      </p:sp>
      <p:sp>
        <p:nvSpPr>
          <p:cNvPr id="7" name="四角形: 角を丸くする 4">
            <a:extLst>
              <a:ext uri="{FF2B5EF4-FFF2-40B4-BE49-F238E27FC236}">
                <a16:creationId xmlns:a16="http://schemas.microsoft.com/office/drawing/2014/main" id="{FE1B961A-F30C-F2A8-08A7-B89F56139AF4}"/>
              </a:ext>
            </a:extLst>
          </p:cNvPr>
          <p:cNvSpPr/>
          <p:nvPr/>
        </p:nvSpPr>
        <p:spPr>
          <a:xfrm>
            <a:off x="8387433" y="4089187"/>
            <a:ext cx="2943412" cy="748186"/>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1012" name="タイトル 4">
            <a:extLst>
              <a:ext uri="{FF2B5EF4-FFF2-40B4-BE49-F238E27FC236}">
                <a16:creationId xmlns:a16="http://schemas.microsoft.com/office/drawing/2014/main" id="{4532B384-4B00-0A36-F9C5-A98A36CEEAF3}"/>
              </a:ext>
            </a:extLst>
          </p:cNvPr>
          <p:cNvSpPr txBox="1">
            <a:spLocks/>
          </p:cNvSpPr>
          <p:nvPr/>
        </p:nvSpPr>
        <p:spPr>
          <a:xfrm>
            <a:off x="254000" y="231962"/>
            <a:ext cx="9144000" cy="3762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1600" b="1" kern="1200">
                <a:solidFill>
                  <a:schemeClr val="tx1">
                    <a:lumMod val="75000"/>
                    <a:lumOff val="25000"/>
                  </a:schemeClr>
                </a:solidFill>
                <a:latin typeface="ヒラギノ角ゴ ProN W3" panose="020B0300000000000000" pitchFamily="34" charset="-128"/>
                <a:ea typeface="ヒラギノ角ゴ ProN W3" panose="020B0300000000000000" pitchFamily="34" charset="-128"/>
                <a:cs typeface="+mj-cs"/>
              </a:defRPr>
            </a:lvl1p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〇〇〇の特徴</a:t>
            </a:r>
          </a:p>
        </p:txBody>
      </p:sp>
      <p:sp>
        <p:nvSpPr>
          <p:cNvPr id="9" name="テキスト ボックス 8">
            <a:extLst>
              <a:ext uri="{FF2B5EF4-FFF2-40B4-BE49-F238E27FC236}">
                <a16:creationId xmlns:a16="http://schemas.microsoft.com/office/drawing/2014/main" id="{2E69D4DF-1A36-02B7-19FC-8E62FE3C93DC}"/>
              </a:ext>
            </a:extLst>
          </p:cNvPr>
          <p:cNvSpPr txBox="1"/>
          <p:nvPr/>
        </p:nvSpPr>
        <p:spPr>
          <a:xfrm>
            <a:off x="861156" y="5809505"/>
            <a:ext cx="10469689" cy="261610"/>
          </a:xfrm>
          <a:prstGeom prst="rect">
            <a:avLst/>
          </a:prstGeom>
          <a:noFill/>
        </p:spPr>
        <p:txBody>
          <a:bodyPr wrap="square">
            <a:spAutoFit/>
          </a:bodyPr>
          <a:lstStyle/>
          <a:p>
            <a:pPr>
              <a:spcBef>
                <a:spcPts val="400"/>
              </a:spcBef>
              <a:spcAft>
                <a:spcPts val="400"/>
              </a:spcAft>
            </a:pPr>
            <a:r>
              <a:rPr lang="ja-JP" altLang="en-US" sz="1100" dirty="0">
                <a:solidFill>
                  <a:schemeClr val="bg1">
                    <a:lumMod val="75000"/>
                  </a:schemeClr>
                </a:solidFill>
                <a:latin typeface="A-OTF UD新ゴ Pro M" panose="020B0500000000000000" pitchFamily="34" charset="-128"/>
                <a:ea typeface="A-OTF UD新ゴ Pro M" panose="020B0500000000000000" pitchFamily="34" charset="-128"/>
                <a:cs typeface="メイリオ" panose="020B0604030504040204" pitchFamily="50" charset="-128"/>
              </a:rPr>
              <a:t>出典　〇〇〇〇〇〇〇〇〇〇〇〇〇〇〇〇〇〇〇〇〇〇〇〇〇〇〇〇〇〇</a:t>
            </a:r>
            <a:endParaRPr lang="en-US" altLang="ja-JP" sz="1100" dirty="0">
              <a:solidFill>
                <a:schemeClr val="bg1">
                  <a:lumMod val="75000"/>
                </a:schemeClr>
              </a:solidFill>
              <a:latin typeface="A-OTF UD新ゴ Pro M" panose="020B0500000000000000" pitchFamily="34" charset="-128"/>
              <a:ea typeface="A-OTF UD新ゴ Pro M" panose="020B0500000000000000" pitchFamily="34" charset="-128"/>
              <a:cs typeface="メイリオ" panose="020B0604030504040204" pitchFamily="50" charset="-128"/>
            </a:endParaRPr>
          </a:p>
        </p:txBody>
      </p:sp>
      <p:graphicFrame>
        <p:nvGraphicFramePr>
          <p:cNvPr id="56" name="表 55">
            <a:extLst>
              <a:ext uri="{FF2B5EF4-FFF2-40B4-BE49-F238E27FC236}">
                <a16:creationId xmlns:a16="http://schemas.microsoft.com/office/drawing/2014/main" id="{975E4B4C-B04E-4440-963B-C800817ECDF9}"/>
              </a:ext>
            </a:extLst>
          </p:cNvPr>
          <p:cNvGraphicFramePr>
            <a:graphicFrameLocks noGrp="1"/>
          </p:cNvGraphicFramePr>
          <p:nvPr>
            <p:extLst>
              <p:ext uri="{D42A27DB-BD31-4B8C-83A1-F6EECF244321}">
                <p14:modId xmlns:p14="http://schemas.microsoft.com/office/powerpoint/2010/main" val="2047365989"/>
              </p:ext>
            </p:extLst>
          </p:nvPr>
        </p:nvGraphicFramePr>
        <p:xfrm>
          <a:off x="861156" y="1220831"/>
          <a:ext cx="10469689" cy="4405170"/>
        </p:xfrm>
        <a:graphic>
          <a:graphicData uri="http://schemas.openxmlformats.org/drawingml/2006/table">
            <a:tbl>
              <a:tblPr firstRow="1" bandRow="1">
                <a:tableStyleId>{5C22544A-7EE6-4342-B048-85BDC9FD1C3A}</a:tableStyleId>
              </a:tblPr>
              <a:tblGrid>
                <a:gridCol w="1602529">
                  <a:extLst>
                    <a:ext uri="{9D8B030D-6E8A-4147-A177-3AD203B41FA5}">
                      <a16:colId xmlns:a16="http://schemas.microsoft.com/office/drawing/2014/main" val="3519709538"/>
                    </a:ext>
                  </a:extLst>
                </a:gridCol>
                <a:gridCol w="2955720">
                  <a:extLst>
                    <a:ext uri="{9D8B030D-6E8A-4147-A177-3AD203B41FA5}">
                      <a16:colId xmlns:a16="http://schemas.microsoft.com/office/drawing/2014/main" val="1399366296"/>
                    </a:ext>
                  </a:extLst>
                </a:gridCol>
                <a:gridCol w="2955720">
                  <a:extLst>
                    <a:ext uri="{9D8B030D-6E8A-4147-A177-3AD203B41FA5}">
                      <a16:colId xmlns:a16="http://schemas.microsoft.com/office/drawing/2014/main" val="3330159854"/>
                    </a:ext>
                  </a:extLst>
                </a:gridCol>
                <a:gridCol w="2955720">
                  <a:extLst>
                    <a:ext uri="{9D8B030D-6E8A-4147-A177-3AD203B41FA5}">
                      <a16:colId xmlns:a16="http://schemas.microsoft.com/office/drawing/2014/main" val="413428426"/>
                    </a:ext>
                  </a:extLst>
                </a:gridCol>
              </a:tblGrid>
              <a:tr h="734195">
                <a:tc>
                  <a:txBody>
                    <a:bodyPr/>
                    <a:lstStyle/>
                    <a:p>
                      <a:pPr algn="ctr"/>
                      <a:endParaRPr kumimoji="1" lang="ja-JP" altLang="en-US" dirty="0">
                        <a:latin typeface="ヒラギノ角ゴ ProN W6" panose="020B0600000000000000" pitchFamily="34" charset="-128"/>
                        <a:ea typeface="ヒラギノ角ゴ ProN W6" panose="020B0600000000000000" pitchFamily="34" charset="-128"/>
                      </a:endParaRPr>
                    </a:p>
                  </a:txBody>
                  <a:tcPr anchor="ctr">
                    <a:lnB w="31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kumimoji="1" lang="ja-JP" altLang="en-US" dirty="0">
                          <a:latin typeface="ヒラギノ角ゴ ProN W6" panose="020B0600000000000000" pitchFamily="34" charset="-128"/>
                          <a:ea typeface="ヒラギノ角ゴ ProN W6" panose="020B0600000000000000" pitchFamily="34" charset="-128"/>
                        </a:rPr>
                        <a:t>テキスト</a:t>
                      </a:r>
                    </a:p>
                  </a:txBody>
                  <a:tcPr anchor="ctr">
                    <a:lnB w="3175" cap="flat" cmpd="sng" algn="ctr">
                      <a:solidFill>
                        <a:schemeClr val="bg1">
                          <a:lumMod val="75000"/>
                        </a:schemeClr>
                      </a:solidFill>
                      <a:prstDash val="solid"/>
                      <a:round/>
                      <a:headEnd type="none" w="med" len="med"/>
                      <a:tailEnd type="none" w="med" len="med"/>
                    </a:lnB>
                    <a:solidFill>
                      <a:srgbClr val="0B76A0"/>
                    </a:solidFill>
                  </a:tcPr>
                </a:tc>
                <a:tc>
                  <a:txBody>
                    <a:bodyPr/>
                    <a:lstStyle/>
                    <a:p>
                      <a:pPr algn="ctr"/>
                      <a:r>
                        <a:rPr kumimoji="1" lang="ja-JP" altLang="en-US" dirty="0">
                          <a:latin typeface="ヒラギノ角ゴ ProN W6" panose="020B0600000000000000" pitchFamily="34" charset="-128"/>
                          <a:ea typeface="ヒラギノ角ゴ ProN W6" panose="020B0600000000000000" pitchFamily="34" charset="-128"/>
                        </a:rPr>
                        <a:t>テキスト</a:t>
                      </a:r>
                    </a:p>
                  </a:txBody>
                  <a:tcPr anchor="ctr">
                    <a:lnB w="3175" cap="flat" cmpd="sng" algn="ctr">
                      <a:solidFill>
                        <a:schemeClr val="bg1">
                          <a:lumMod val="75000"/>
                        </a:schemeClr>
                      </a:solidFill>
                      <a:prstDash val="solid"/>
                      <a:round/>
                      <a:headEnd type="none" w="med" len="med"/>
                      <a:tailEnd type="none" w="med" len="med"/>
                    </a:lnB>
                    <a:solidFill>
                      <a:srgbClr val="0B76A0"/>
                    </a:solidFill>
                  </a:tcPr>
                </a:tc>
                <a:tc>
                  <a:txBody>
                    <a:bodyPr/>
                    <a:lstStyle/>
                    <a:p>
                      <a:pPr algn="ctr"/>
                      <a:r>
                        <a:rPr kumimoji="1" lang="ja-JP" altLang="en-US" dirty="0">
                          <a:latin typeface="ヒラギノ角ゴ ProN W6" panose="020B0600000000000000" pitchFamily="34" charset="-128"/>
                          <a:ea typeface="ヒラギノ角ゴ ProN W6" panose="020B0600000000000000" pitchFamily="34" charset="-128"/>
                        </a:rPr>
                        <a:t>テキスト</a:t>
                      </a:r>
                    </a:p>
                  </a:txBody>
                  <a:tcPr anchor="ctr">
                    <a:lnB w="3175" cap="flat" cmpd="sng" algn="ctr">
                      <a:solidFill>
                        <a:schemeClr val="bg1">
                          <a:lumMod val="75000"/>
                        </a:schemeClr>
                      </a:solidFill>
                      <a:prstDash val="solid"/>
                      <a:round/>
                      <a:headEnd type="none" w="med" len="med"/>
                      <a:tailEnd type="none" w="med" len="med"/>
                    </a:lnB>
                    <a:solidFill>
                      <a:srgbClr val="0B76A0"/>
                    </a:solidFill>
                  </a:tcPr>
                </a:tc>
                <a:extLst>
                  <a:ext uri="{0D108BD9-81ED-4DB2-BD59-A6C34878D82A}">
                    <a16:rowId xmlns:a16="http://schemas.microsoft.com/office/drawing/2014/main" val="284775145"/>
                  </a:ext>
                </a:extLst>
              </a:tr>
              <a:tr h="734195">
                <a:tc>
                  <a:txBody>
                    <a:bodyPr/>
                    <a:lstStyle/>
                    <a:p>
                      <a:pPr algn="ctr"/>
                      <a:r>
                        <a:rPr kumimoji="1" lang="ja-JP" altLang="en-US" sz="1400" dirty="0">
                          <a:latin typeface="ヒラギノ角ゴ ProN W6" panose="020B0600000000000000" pitchFamily="34" charset="-128"/>
                          <a:ea typeface="ヒラギノ角ゴ ProN W6" panose="020B06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629199597"/>
                  </a:ext>
                </a:extLst>
              </a:tr>
              <a:tr h="734195">
                <a:tc>
                  <a:txBody>
                    <a:bodyPr/>
                    <a:lstStyle/>
                    <a:p>
                      <a:pPr algn="ctr"/>
                      <a:r>
                        <a:rPr kumimoji="1" lang="ja-JP" altLang="en-US" sz="1400" dirty="0">
                          <a:latin typeface="ヒラギノ角ゴ ProN W6" panose="020B0600000000000000" pitchFamily="34" charset="-128"/>
                          <a:ea typeface="ヒラギノ角ゴ ProN W6" panose="020B06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9071111"/>
                  </a:ext>
                </a:extLst>
              </a:tr>
              <a:tr h="734195">
                <a:tc>
                  <a:txBody>
                    <a:bodyPr/>
                    <a:lstStyle/>
                    <a:p>
                      <a:pPr algn="ctr"/>
                      <a:r>
                        <a:rPr kumimoji="1" lang="ja-JP" altLang="en-US" sz="1400" dirty="0">
                          <a:latin typeface="ヒラギノ角ゴ ProN W6" panose="020B0600000000000000" pitchFamily="34" charset="-128"/>
                          <a:ea typeface="ヒラギノ角ゴ ProN W6" panose="020B06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3340033995"/>
                  </a:ext>
                </a:extLst>
              </a:tr>
              <a:tr h="734195">
                <a:tc>
                  <a:txBody>
                    <a:bodyPr/>
                    <a:lstStyle/>
                    <a:p>
                      <a:pPr algn="ctr"/>
                      <a:r>
                        <a:rPr kumimoji="1" lang="ja-JP" altLang="en-US" sz="1400" dirty="0">
                          <a:latin typeface="ヒラギノ角ゴ ProN W6" panose="020B0600000000000000" pitchFamily="34" charset="-128"/>
                          <a:ea typeface="ヒラギノ角ゴ ProN W6" panose="020B06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0102156"/>
                  </a:ext>
                </a:extLst>
              </a:tr>
              <a:tr h="734195">
                <a:tc>
                  <a:txBody>
                    <a:bodyPr/>
                    <a:lstStyle/>
                    <a:p>
                      <a:pPr algn="ctr"/>
                      <a:r>
                        <a:rPr kumimoji="1" lang="ja-JP" altLang="en-US" sz="1400" dirty="0">
                          <a:latin typeface="ヒラギノ角ゴ ProN W6" panose="020B0600000000000000" pitchFamily="34" charset="-128"/>
                          <a:ea typeface="ヒラギノ角ゴ ProN W6" panose="020B06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kumimoji="1" lang="ja-JP" altLang="en-US" sz="1400" dirty="0">
                          <a:latin typeface="ヒラギノ角ゴ ProN W3" panose="020B0300000000000000" pitchFamily="34" charset="-128"/>
                          <a:ea typeface="ヒラギノ角ゴ ProN W3" panose="020B0300000000000000" pitchFamily="34" charset="-128"/>
                        </a:rPr>
                        <a:t>テキスト</a:t>
                      </a:r>
                    </a:p>
                  </a:txBody>
                  <a:tcPr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2997896651"/>
                  </a:ext>
                </a:extLst>
              </a:tr>
            </a:tbl>
          </a:graphicData>
        </a:graphic>
      </p:graphicFrame>
    </p:spTree>
    <p:extLst>
      <p:ext uri="{BB962C8B-B14F-4D97-AF65-F5344CB8AC3E}">
        <p14:creationId xmlns:p14="http://schemas.microsoft.com/office/powerpoint/2010/main" val="604818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0108C-8161-4D4F-B5BF-1717DB20DEA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69EEE28-3E3A-8EA9-6CCF-109284636855}"/>
              </a:ext>
            </a:extLst>
          </p:cNvPr>
          <p:cNvSpPr>
            <a:spLocks noGrp="1"/>
          </p:cNvSpPr>
          <p:nvPr>
            <p:ph type="ctrTitle"/>
          </p:nvPr>
        </p:nvSpPr>
        <p:spPr/>
        <p:txBody>
          <a:bodyPr>
            <a:normAutofit/>
          </a:body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〇〇〇〇の用途</a:t>
            </a:r>
            <a:endParaRPr kumimoji="1"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p:txBody>
      </p:sp>
      <p:sp>
        <p:nvSpPr>
          <p:cNvPr id="17" name="四角形: 角を丸くする 4">
            <a:extLst>
              <a:ext uri="{FF2B5EF4-FFF2-40B4-BE49-F238E27FC236}">
                <a16:creationId xmlns:a16="http://schemas.microsoft.com/office/drawing/2014/main" id="{FDE685FE-C4D6-E408-81D5-CAF8AE533D6F}"/>
              </a:ext>
            </a:extLst>
          </p:cNvPr>
          <p:cNvSpPr/>
          <p:nvPr/>
        </p:nvSpPr>
        <p:spPr>
          <a:xfrm>
            <a:off x="4448073" y="1220832"/>
            <a:ext cx="3295853" cy="497763"/>
          </a:xfrm>
          <a:prstGeom prst="roundRect">
            <a:avLst>
              <a:gd name="adj" fmla="val 9333"/>
            </a:avLst>
          </a:prstGeom>
          <a:solidFill>
            <a:srgbClr val="0B76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ヒラギノ角ゴ ProN W3" panose="020B0300000000000000" pitchFamily="34" charset="-128"/>
                <a:ea typeface="ヒラギノ角ゴ ProN W3" panose="020B0300000000000000" pitchFamily="34" charset="-128"/>
              </a:rPr>
              <a:t>テキスト</a:t>
            </a:r>
            <a:endParaRPr kumimoji="1" lang="ja-JP" altLang="en-US" b="1" dirty="0">
              <a:solidFill>
                <a:schemeClr val="bg1"/>
              </a:solidFill>
              <a:latin typeface="ヒラギノ角ゴ ProN W3" panose="020B0300000000000000" pitchFamily="34" charset="-128"/>
              <a:ea typeface="ヒラギノ角ゴ ProN W3" panose="020B0300000000000000" pitchFamily="34" charset="-128"/>
            </a:endParaRPr>
          </a:p>
        </p:txBody>
      </p:sp>
      <p:sp>
        <p:nvSpPr>
          <p:cNvPr id="18" name="正方形/長方形 17">
            <a:extLst>
              <a:ext uri="{FF2B5EF4-FFF2-40B4-BE49-F238E27FC236}">
                <a16:creationId xmlns:a16="http://schemas.microsoft.com/office/drawing/2014/main" id="{926CC62C-A2F5-30C4-1054-C1DFB10167C4}"/>
              </a:ext>
            </a:extLst>
          </p:cNvPr>
          <p:cNvSpPr/>
          <p:nvPr/>
        </p:nvSpPr>
        <p:spPr>
          <a:xfrm>
            <a:off x="4448073" y="1812546"/>
            <a:ext cx="3295853" cy="14520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19" name="四角形: 角を丸くする 4">
            <a:extLst>
              <a:ext uri="{FF2B5EF4-FFF2-40B4-BE49-F238E27FC236}">
                <a16:creationId xmlns:a16="http://schemas.microsoft.com/office/drawing/2014/main" id="{D356B2F7-E3CB-E559-5831-A62BD5F50D8D}"/>
              </a:ext>
            </a:extLst>
          </p:cNvPr>
          <p:cNvSpPr/>
          <p:nvPr/>
        </p:nvSpPr>
        <p:spPr>
          <a:xfrm>
            <a:off x="855457" y="1220832"/>
            <a:ext cx="3295853" cy="497763"/>
          </a:xfrm>
          <a:prstGeom prst="roundRect">
            <a:avLst>
              <a:gd name="adj" fmla="val 9333"/>
            </a:avLst>
          </a:prstGeom>
          <a:solidFill>
            <a:srgbClr val="0B76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ヒラギノ角ゴ ProN W3" panose="020B0300000000000000" pitchFamily="34" charset="-128"/>
                <a:ea typeface="ヒラギノ角ゴ ProN W3" panose="020B0300000000000000" pitchFamily="34" charset="-128"/>
              </a:rPr>
              <a:t>テキスト</a:t>
            </a:r>
            <a:endParaRPr kumimoji="1" lang="ja-JP" altLang="en-US" b="1" dirty="0">
              <a:solidFill>
                <a:schemeClr val="bg1"/>
              </a:solidFill>
              <a:latin typeface="ヒラギノ角ゴ ProN W3" panose="020B0300000000000000" pitchFamily="34" charset="-128"/>
              <a:ea typeface="ヒラギノ角ゴ ProN W3" panose="020B0300000000000000" pitchFamily="34" charset="-128"/>
            </a:endParaRPr>
          </a:p>
        </p:txBody>
      </p:sp>
      <p:sp>
        <p:nvSpPr>
          <p:cNvPr id="20" name="正方形/長方形 19">
            <a:extLst>
              <a:ext uri="{FF2B5EF4-FFF2-40B4-BE49-F238E27FC236}">
                <a16:creationId xmlns:a16="http://schemas.microsoft.com/office/drawing/2014/main" id="{058A9CAB-233D-E252-A2C6-51180D1F6275}"/>
              </a:ext>
            </a:extLst>
          </p:cNvPr>
          <p:cNvSpPr/>
          <p:nvPr/>
        </p:nvSpPr>
        <p:spPr>
          <a:xfrm>
            <a:off x="855457" y="1812546"/>
            <a:ext cx="3295853" cy="14520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21" name="四角形: 角を丸くする 4">
            <a:extLst>
              <a:ext uri="{FF2B5EF4-FFF2-40B4-BE49-F238E27FC236}">
                <a16:creationId xmlns:a16="http://schemas.microsoft.com/office/drawing/2014/main" id="{45263389-B421-D043-77D1-FBC13F1C62B7}"/>
              </a:ext>
            </a:extLst>
          </p:cNvPr>
          <p:cNvSpPr/>
          <p:nvPr/>
        </p:nvSpPr>
        <p:spPr>
          <a:xfrm>
            <a:off x="8074107" y="1220832"/>
            <a:ext cx="3295853" cy="497763"/>
          </a:xfrm>
          <a:prstGeom prst="roundRect">
            <a:avLst>
              <a:gd name="adj" fmla="val 9333"/>
            </a:avLst>
          </a:prstGeom>
          <a:solidFill>
            <a:srgbClr val="0B76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ヒラギノ角ゴ ProN W3" panose="020B0300000000000000" pitchFamily="34" charset="-128"/>
                <a:ea typeface="ヒラギノ角ゴ ProN W3" panose="020B0300000000000000" pitchFamily="34" charset="-128"/>
              </a:rPr>
              <a:t>テキスト</a:t>
            </a:r>
            <a:endParaRPr kumimoji="1" lang="ja-JP" altLang="en-US" b="1" dirty="0">
              <a:solidFill>
                <a:schemeClr val="bg1"/>
              </a:solidFill>
              <a:latin typeface="ヒラギノ角ゴ ProN W3" panose="020B0300000000000000" pitchFamily="34" charset="-128"/>
              <a:ea typeface="ヒラギノ角ゴ ProN W3" panose="020B0300000000000000" pitchFamily="34" charset="-128"/>
            </a:endParaRPr>
          </a:p>
        </p:txBody>
      </p:sp>
      <p:sp>
        <p:nvSpPr>
          <p:cNvPr id="22" name="正方形/長方形 21">
            <a:extLst>
              <a:ext uri="{FF2B5EF4-FFF2-40B4-BE49-F238E27FC236}">
                <a16:creationId xmlns:a16="http://schemas.microsoft.com/office/drawing/2014/main" id="{655C63DF-0B9C-D583-8A3E-EA9E0E1F5FF8}"/>
              </a:ext>
            </a:extLst>
          </p:cNvPr>
          <p:cNvSpPr/>
          <p:nvPr/>
        </p:nvSpPr>
        <p:spPr>
          <a:xfrm>
            <a:off x="8074107" y="1812546"/>
            <a:ext cx="3295853" cy="14520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32" name="四角形: 角を丸くする 4">
            <a:extLst>
              <a:ext uri="{FF2B5EF4-FFF2-40B4-BE49-F238E27FC236}">
                <a16:creationId xmlns:a16="http://schemas.microsoft.com/office/drawing/2014/main" id="{94DCDF91-F15E-CE51-6909-D0F2894C3147}"/>
              </a:ext>
            </a:extLst>
          </p:cNvPr>
          <p:cNvSpPr/>
          <p:nvPr/>
        </p:nvSpPr>
        <p:spPr>
          <a:xfrm>
            <a:off x="4448073" y="3821653"/>
            <a:ext cx="3295853" cy="497763"/>
          </a:xfrm>
          <a:prstGeom prst="roundRect">
            <a:avLst>
              <a:gd name="adj" fmla="val 9333"/>
            </a:avLst>
          </a:prstGeom>
          <a:solidFill>
            <a:srgbClr val="0B76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ヒラギノ角ゴ ProN W3" panose="020B0300000000000000" pitchFamily="34" charset="-128"/>
                <a:ea typeface="ヒラギノ角ゴ ProN W3" panose="020B0300000000000000" pitchFamily="34" charset="-128"/>
              </a:rPr>
              <a:t>テキスト</a:t>
            </a:r>
            <a:endParaRPr kumimoji="1" lang="ja-JP" altLang="en-US" b="1" dirty="0">
              <a:solidFill>
                <a:schemeClr val="bg1"/>
              </a:solidFill>
              <a:latin typeface="ヒラギノ角ゴ ProN W3" panose="020B0300000000000000" pitchFamily="34" charset="-128"/>
              <a:ea typeface="ヒラギノ角ゴ ProN W3" panose="020B0300000000000000" pitchFamily="34" charset="-128"/>
            </a:endParaRPr>
          </a:p>
        </p:txBody>
      </p:sp>
      <p:sp>
        <p:nvSpPr>
          <p:cNvPr id="33" name="正方形/長方形 32">
            <a:extLst>
              <a:ext uri="{FF2B5EF4-FFF2-40B4-BE49-F238E27FC236}">
                <a16:creationId xmlns:a16="http://schemas.microsoft.com/office/drawing/2014/main" id="{495F88B9-B23E-041D-A4D1-06A9E5347D84}"/>
              </a:ext>
            </a:extLst>
          </p:cNvPr>
          <p:cNvSpPr/>
          <p:nvPr/>
        </p:nvSpPr>
        <p:spPr>
          <a:xfrm>
            <a:off x="4448073" y="4413367"/>
            <a:ext cx="3295853" cy="14520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34" name="四角形: 角を丸くする 4">
            <a:extLst>
              <a:ext uri="{FF2B5EF4-FFF2-40B4-BE49-F238E27FC236}">
                <a16:creationId xmlns:a16="http://schemas.microsoft.com/office/drawing/2014/main" id="{712A4A21-4C2F-FCE5-0947-AD4BCCF58ED7}"/>
              </a:ext>
            </a:extLst>
          </p:cNvPr>
          <p:cNvSpPr/>
          <p:nvPr/>
        </p:nvSpPr>
        <p:spPr>
          <a:xfrm>
            <a:off x="855457" y="3821653"/>
            <a:ext cx="3295853" cy="497763"/>
          </a:xfrm>
          <a:prstGeom prst="roundRect">
            <a:avLst>
              <a:gd name="adj" fmla="val 9333"/>
            </a:avLst>
          </a:prstGeom>
          <a:solidFill>
            <a:srgbClr val="0B76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ヒラギノ角ゴ ProN W3" panose="020B0300000000000000" pitchFamily="34" charset="-128"/>
                <a:ea typeface="ヒラギノ角ゴ ProN W3" panose="020B0300000000000000" pitchFamily="34" charset="-128"/>
              </a:rPr>
              <a:t>テキスト</a:t>
            </a:r>
            <a:endParaRPr kumimoji="1" lang="ja-JP" altLang="en-US" b="1" dirty="0">
              <a:solidFill>
                <a:schemeClr val="bg1"/>
              </a:solidFill>
              <a:latin typeface="ヒラギノ角ゴ ProN W3" panose="020B0300000000000000" pitchFamily="34" charset="-128"/>
              <a:ea typeface="ヒラギノ角ゴ ProN W3" panose="020B0300000000000000" pitchFamily="34" charset="-128"/>
            </a:endParaRPr>
          </a:p>
        </p:txBody>
      </p:sp>
      <p:sp>
        <p:nvSpPr>
          <p:cNvPr id="35" name="正方形/長方形 34">
            <a:extLst>
              <a:ext uri="{FF2B5EF4-FFF2-40B4-BE49-F238E27FC236}">
                <a16:creationId xmlns:a16="http://schemas.microsoft.com/office/drawing/2014/main" id="{A3C11B79-6E82-C162-CE9E-2081B419C825}"/>
              </a:ext>
            </a:extLst>
          </p:cNvPr>
          <p:cNvSpPr/>
          <p:nvPr/>
        </p:nvSpPr>
        <p:spPr>
          <a:xfrm>
            <a:off x="855457" y="4413367"/>
            <a:ext cx="3295853" cy="14520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36" name="四角形: 角を丸くする 4">
            <a:extLst>
              <a:ext uri="{FF2B5EF4-FFF2-40B4-BE49-F238E27FC236}">
                <a16:creationId xmlns:a16="http://schemas.microsoft.com/office/drawing/2014/main" id="{ABAF54DA-B710-DE7B-69C4-0AD58893A51F}"/>
              </a:ext>
            </a:extLst>
          </p:cNvPr>
          <p:cNvSpPr/>
          <p:nvPr/>
        </p:nvSpPr>
        <p:spPr>
          <a:xfrm>
            <a:off x="8074107" y="3821653"/>
            <a:ext cx="3295853" cy="497763"/>
          </a:xfrm>
          <a:prstGeom prst="roundRect">
            <a:avLst>
              <a:gd name="adj" fmla="val 9333"/>
            </a:avLst>
          </a:prstGeom>
          <a:solidFill>
            <a:srgbClr val="0B76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ヒラギノ角ゴ ProN W3" panose="020B0300000000000000" pitchFamily="34" charset="-128"/>
                <a:ea typeface="ヒラギノ角ゴ ProN W3" panose="020B0300000000000000" pitchFamily="34" charset="-128"/>
              </a:rPr>
              <a:t>テキスト</a:t>
            </a:r>
            <a:endParaRPr kumimoji="1" lang="ja-JP" altLang="en-US" b="1" dirty="0">
              <a:solidFill>
                <a:schemeClr val="bg1"/>
              </a:solidFill>
              <a:latin typeface="ヒラギノ角ゴ ProN W3" panose="020B0300000000000000" pitchFamily="34" charset="-128"/>
              <a:ea typeface="ヒラギノ角ゴ ProN W3" panose="020B0300000000000000" pitchFamily="34" charset="-128"/>
            </a:endParaRPr>
          </a:p>
        </p:txBody>
      </p:sp>
      <p:sp>
        <p:nvSpPr>
          <p:cNvPr id="37" name="正方形/長方形 36">
            <a:extLst>
              <a:ext uri="{FF2B5EF4-FFF2-40B4-BE49-F238E27FC236}">
                <a16:creationId xmlns:a16="http://schemas.microsoft.com/office/drawing/2014/main" id="{F4A73E96-B648-FD38-1BE9-B34A4DEE8556}"/>
              </a:ext>
            </a:extLst>
          </p:cNvPr>
          <p:cNvSpPr/>
          <p:nvPr/>
        </p:nvSpPr>
        <p:spPr>
          <a:xfrm>
            <a:off x="8074107" y="4413367"/>
            <a:ext cx="3295853" cy="14520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Tree>
    <p:extLst>
      <p:ext uri="{BB962C8B-B14F-4D97-AF65-F5344CB8AC3E}">
        <p14:creationId xmlns:p14="http://schemas.microsoft.com/office/powerpoint/2010/main" val="1330910943"/>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791</Words>
  <Application>Microsoft Office PowerPoint</Application>
  <PresentationFormat>ワイド画面</PresentationFormat>
  <Paragraphs>160</Paragraphs>
  <Slides>14</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A-OTF UD新ゴ Pro M</vt:lpstr>
      <vt:lpstr>ヒラギノ角ゴ ProN W3</vt:lpstr>
      <vt:lpstr>ヒラギノ角ゴ ProN W6</vt:lpstr>
      <vt:lpstr>游ゴシック</vt:lpstr>
      <vt:lpstr>Arial</vt:lpstr>
      <vt:lpstr>Office Theme</vt:lpstr>
      <vt:lpstr>PowerPoint プレゼンテーション</vt:lpstr>
      <vt:lpstr>PowerPoint プレゼンテーション</vt:lpstr>
      <vt:lpstr>PowerPoint プレゼンテーション</vt:lpstr>
      <vt:lpstr>PowerPoint プレゼンテーション</vt:lpstr>
      <vt:lpstr>目次</vt:lpstr>
      <vt:lpstr>PowerPoint プレゼンテーション</vt:lpstr>
      <vt:lpstr>PowerPoint プレゼンテーション</vt:lpstr>
      <vt:lpstr>PowerPoint プレゼンテーション</vt:lpstr>
      <vt:lpstr>〇〇〇〇の用途</vt:lpstr>
      <vt:lpstr>〇〇〇〇を使用した事例</vt:lpstr>
      <vt:lpstr>〇〇〇〇を利用している企業一覧</vt:lpstr>
      <vt:lpstr>まとめ</vt:lpstr>
      <vt:lpstr>お問い合わせ</vt:lpstr>
      <vt:lpstr>ホワイトペーパーの制作会社</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2025-08-27T07:36:30Z</dcterms:created>
  <dcterms:modified xsi:type="dcterms:W3CDTF">2025-08-27T07:37:07Z</dcterms:modified>
</cp:coreProperties>
</file>