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8" r:id="rId1"/>
  </p:sldMasterIdLst>
  <p:notesMasterIdLst>
    <p:notesMasterId r:id="rId16"/>
  </p:notesMasterIdLst>
  <p:sldIdLst>
    <p:sldId id="1841" r:id="rId2"/>
    <p:sldId id="1840" r:id="rId3"/>
    <p:sldId id="295" r:id="rId4"/>
    <p:sldId id="265" r:id="rId5"/>
    <p:sldId id="296" r:id="rId6"/>
    <p:sldId id="1518" r:id="rId7"/>
    <p:sldId id="1520" r:id="rId8"/>
    <p:sldId id="1522" r:id="rId9"/>
    <p:sldId id="1525" r:id="rId10"/>
    <p:sldId id="1524" r:id="rId11"/>
    <p:sldId id="346" r:id="rId12"/>
    <p:sldId id="1517" r:id="rId13"/>
    <p:sldId id="344" r:id="rId14"/>
    <p:sldId id="150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C0B2"/>
    <a:srgbClr val="E5B298"/>
    <a:srgbClr val="FDFAF1"/>
    <a:srgbClr val="C09B17"/>
    <a:srgbClr val="EAD1B9"/>
    <a:srgbClr val="F5F0DF"/>
    <a:srgbClr val="FFFFFF"/>
    <a:srgbClr val="FDD323"/>
    <a:srgbClr val="DD071F"/>
    <a:srgbClr val="2F41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34" autoAdjust="0"/>
    <p:restoredTop sz="87031" autoAdjust="0"/>
  </p:normalViewPr>
  <p:slideViewPr>
    <p:cSldViewPr snapToGrid="0">
      <p:cViewPr>
        <p:scale>
          <a:sx n="50" d="100"/>
          <a:sy n="50" d="100"/>
        </p:scale>
        <p:origin x="1648" y="1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ヒラギノ角ゴ ProN W3" panose="020B0300000000000000" pitchFamily="34" charset="-128"/>
                <a:ea typeface="ヒラギノ角ゴ ProN W3" panose="020B0300000000000000" pitchFamily="34" charset="-128"/>
              </a:defRPr>
            </a:lvl1pPr>
          </a:lstStyle>
          <a:p>
            <a:endParaRPr kumimoji="1"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ヒラギノ角ゴ ProN W3" panose="020B0300000000000000" pitchFamily="34" charset="-128"/>
                <a:ea typeface="ヒラギノ角ゴ ProN W3" panose="020B0300000000000000" pitchFamily="34" charset="-128"/>
              </a:defRPr>
            </a:lvl1pPr>
          </a:lstStyle>
          <a:p>
            <a:fld id="{B4160A82-A649-4AA9-9396-5566E63CB882}" type="datetimeFigureOut">
              <a:rPr kumimoji="1" lang="ja-JP" altLang="en-US" smtClean="0"/>
              <a:pPr/>
              <a:t>2025/8/27</a:t>
            </a:fld>
            <a:endParaRPr kumimoji="1"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ヒラギノ角ゴ ProN W3" panose="020B0300000000000000" pitchFamily="34" charset="-128"/>
                <a:ea typeface="ヒラギノ角ゴ ProN W3" panose="020B0300000000000000" pitchFamily="34"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ヒラギノ角ゴ ProN W3" panose="020B0300000000000000" pitchFamily="34" charset="-128"/>
                <a:ea typeface="ヒラギノ角ゴ ProN W3" panose="020B0300000000000000" pitchFamily="34" charset="-128"/>
              </a:defRPr>
            </a:lvl1pPr>
          </a:lstStyle>
          <a:p>
            <a:fld id="{E4CC1DC8-65A3-4802-A374-2625A149F357}" type="slidenum">
              <a:rPr kumimoji="1" lang="ja-JP" altLang="en-US" smtClean="0"/>
              <a:pPr/>
              <a:t>‹#›</a:t>
            </a:fld>
            <a:endParaRPr kumimoji="1" lang="ja-JP" altLang="en-US" dirty="0"/>
          </a:p>
        </p:txBody>
      </p:sp>
    </p:spTree>
    <p:extLst>
      <p:ext uri="{BB962C8B-B14F-4D97-AF65-F5344CB8AC3E}">
        <p14:creationId xmlns:p14="http://schemas.microsoft.com/office/powerpoint/2010/main" val="2113608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ヒラギノ角ゴ ProN W3" panose="020B0300000000000000" pitchFamily="34" charset="-128"/>
        <a:ea typeface="ヒラギノ角ゴ ProN W3" panose="020B0300000000000000" pitchFamily="34" charset="-128"/>
        <a:cs typeface="+mn-cs"/>
      </a:defRPr>
    </a:lvl1pPr>
    <a:lvl2pPr marL="457200" algn="l" defTabSz="914400" rtl="0" eaLnBrk="1" latinLnBrk="0" hangingPunct="1">
      <a:defRPr kumimoji="1" sz="1200" kern="1200">
        <a:solidFill>
          <a:schemeClr val="tx1"/>
        </a:solidFill>
        <a:latin typeface="ヒラギノ角ゴ ProN W3" panose="020B0300000000000000" pitchFamily="34" charset="-128"/>
        <a:ea typeface="ヒラギノ角ゴ ProN W3" panose="020B0300000000000000" pitchFamily="34" charset="-128"/>
        <a:cs typeface="+mn-cs"/>
      </a:defRPr>
    </a:lvl2pPr>
    <a:lvl3pPr marL="914400" algn="l" defTabSz="914400" rtl="0" eaLnBrk="1" latinLnBrk="0" hangingPunct="1">
      <a:defRPr kumimoji="1" sz="1200" kern="1200">
        <a:solidFill>
          <a:schemeClr val="tx1"/>
        </a:solidFill>
        <a:latin typeface="ヒラギノ角ゴ ProN W3" panose="020B0300000000000000" pitchFamily="34" charset="-128"/>
        <a:ea typeface="ヒラギノ角ゴ ProN W3" panose="020B0300000000000000" pitchFamily="34" charset="-128"/>
        <a:cs typeface="+mn-cs"/>
      </a:defRPr>
    </a:lvl3pPr>
    <a:lvl4pPr marL="1371600" algn="l" defTabSz="914400" rtl="0" eaLnBrk="1" latinLnBrk="0" hangingPunct="1">
      <a:defRPr kumimoji="1" sz="1200" kern="1200">
        <a:solidFill>
          <a:schemeClr val="tx1"/>
        </a:solidFill>
        <a:latin typeface="ヒラギノ角ゴ ProN W3" panose="020B0300000000000000" pitchFamily="34" charset="-128"/>
        <a:ea typeface="ヒラギノ角ゴ ProN W3" panose="020B0300000000000000" pitchFamily="34" charset="-128"/>
        <a:cs typeface="+mn-cs"/>
      </a:defRPr>
    </a:lvl4pPr>
    <a:lvl5pPr marL="1828800" algn="l" defTabSz="914400" rtl="0" eaLnBrk="1" latinLnBrk="0" hangingPunct="1">
      <a:defRPr kumimoji="1" sz="1200" kern="1200">
        <a:solidFill>
          <a:schemeClr val="tx1"/>
        </a:solidFill>
        <a:latin typeface="ヒラギノ角ゴ ProN W3" panose="020B0300000000000000" pitchFamily="34" charset="-128"/>
        <a:ea typeface="ヒラギノ角ゴ ProN W3" panose="020B0300000000000000" pitchFamily="3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4</a:t>
            </a:fld>
            <a:endParaRPr kumimoji="1" lang="ja-JP" altLang="en-US"/>
          </a:p>
        </p:txBody>
      </p:sp>
    </p:spTree>
    <p:extLst>
      <p:ext uri="{BB962C8B-B14F-4D97-AF65-F5344CB8AC3E}">
        <p14:creationId xmlns:p14="http://schemas.microsoft.com/office/powerpoint/2010/main" val="1464936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14</a:t>
            </a:fld>
            <a:endParaRPr kumimoji="1" lang="ja-JP" altLang="en-US"/>
          </a:p>
        </p:txBody>
      </p:sp>
    </p:spTree>
    <p:extLst>
      <p:ext uri="{BB962C8B-B14F-4D97-AF65-F5344CB8AC3E}">
        <p14:creationId xmlns:p14="http://schemas.microsoft.com/office/powerpoint/2010/main" val="2616525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6</a:t>
            </a:fld>
            <a:endParaRPr kumimoji="1" lang="ja-JP" altLang="en-US"/>
          </a:p>
        </p:txBody>
      </p:sp>
    </p:spTree>
    <p:extLst>
      <p:ext uri="{BB962C8B-B14F-4D97-AF65-F5344CB8AC3E}">
        <p14:creationId xmlns:p14="http://schemas.microsoft.com/office/powerpoint/2010/main" val="1267217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6E076-D046-232A-3159-1F57BD6FE87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C25AFCC-DD61-F1E7-4D9E-F94F6FE8772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46520BF-569F-52D4-3AF7-53E4FB951D77}"/>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C451165-6D80-9702-FB3D-3E14BF4C800F}"/>
              </a:ext>
            </a:extLst>
          </p:cNvPr>
          <p:cNvSpPr>
            <a:spLocks noGrp="1"/>
          </p:cNvSpPr>
          <p:nvPr>
            <p:ph type="sldNum" sz="quarter" idx="5"/>
          </p:nvPr>
        </p:nvSpPr>
        <p:spPr/>
        <p:txBody>
          <a:bodyPr/>
          <a:lstStyle/>
          <a:p>
            <a:fld id="{E4CC1DC8-65A3-4802-A374-2625A149F357}" type="slidenum">
              <a:rPr kumimoji="1" lang="ja-JP" altLang="en-US" smtClean="0"/>
              <a:t>7</a:t>
            </a:fld>
            <a:endParaRPr kumimoji="1" lang="ja-JP" altLang="en-US"/>
          </a:p>
        </p:txBody>
      </p:sp>
    </p:spTree>
    <p:extLst>
      <p:ext uri="{BB962C8B-B14F-4D97-AF65-F5344CB8AC3E}">
        <p14:creationId xmlns:p14="http://schemas.microsoft.com/office/powerpoint/2010/main" val="2567444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FFC64-AA64-33F9-6EBA-7545E8178BE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77A93F7-277A-8180-B26D-F67624AC93F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F3B7664-B864-7813-DEFA-C7900DBD764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a:extLst>
              <a:ext uri="{FF2B5EF4-FFF2-40B4-BE49-F238E27FC236}">
                <a16:creationId xmlns:a16="http://schemas.microsoft.com/office/drawing/2014/main" id="{5E364C2B-AD7D-84B3-36DB-513027EC06D4}"/>
              </a:ext>
            </a:extLst>
          </p:cNvPr>
          <p:cNvSpPr>
            <a:spLocks noGrp="1"/>
          </p:cNvSpPr>
          <p:nvPr>
            <p:ph type="sldNum" sz="quarter" idx="5"/>
          </p:nvPr>
        </p:nvSpPr>
        <p:spPr/>
        <p:txBody>
          <a:bodyPr/>
          <a:lstStyle/>
          <a:p>
            <a:fld id="{E4CC1DC8-65A3-4802-A374-2625A149F357}" type="slidenum">
              <a:rPr kumimoji="1" lang="ja-JP" altLang="en-US" smtClean="0"/>
              <a:t>8</a:t>
            </a:fld>
            <a:endParaRPr kumimoji="1" lang="ja-JP" altLang="en-US"/>
          </a:p>
        </p:txBody>
      </p:sp>
    </p:spTree>
    <p:extLst>
      <p:ext uri="{BB962C8B-B14F-4D97-AF65-F5344CB8AC3E}">
        <p14:creationId xmlns:p14="http://schemas.microsoft.com/office/powerpoint/2010/main" val="1940657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1745AC-57BA-6BD8-881A-B1515208EBE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4F7E71E-2174-BD60-F0D5-00BA23AD110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066C186-D9BC-9A14-3771-776112B73F9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a:extLst>
              <a:ext uri="{FF2B5EF4-FFF2-40B4-BE49-F238E27FC236}">
                <a16:creationId xmlns:a16="http://schemas.microsoft.com/office/drawing/2014/main" id="{8EB77A81-D4F8-57B8-A539-FEFD04C3D856}"/>
              </a:ext>
            </a:extLst>
          </p:cNvPr>
          <p:cNvSpPr>
            <a:spLocks noGrp="1"/>
          </p:cNvSpPr>
          <p:nvPr>
            <p:ph type="sldNum" sz="quarter" idx="5"/>
          </p:nvPr>
        </p:nvSpPr>
        <p:spPr/>
        <p:txBody>
          <a:bodyPr/>
          <a:lstStyle/>
          <a:p>
            <a:fld id="{E4CC1DC8-65A3-4802-A374-2625A149F357}" type="slidenum">
              <a:rPr kumimoji="1" lang="ja-JP" altLang="en-US" smtClean="0"/>
              <a:t>9</a:t>
            </a:fld>
            <a:endParaRPr kumimoji="1" lang="ja-JP" altLang="en-US"/>
          </a:p>
        </p:txBody>
      </p:sp>
    </p:spTree>
    <p:extLst>
      <p:ext uri="{BB962C8B-B14F-4D97-AF65-F5344CB8AC3E}">
        <p14:creationId xmlns:p14="http://schemas.microsoft.com/office/powerpoint/2010/main" val="3561187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91098A-8E83-10B8-0B88-54CA7936728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E6C1628-FFC1-9067-1A0A-DA72581085D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88B5D49-2F1C-8ED3-9200-EAF4AFF87F3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a:extLst>
              <a:ext uri="{FF2B5EF4-FFF2-40B4-BE49-F238E27FC236}">
                <a16:creationId xmlns:a16="http://schemas.microsoft.com/office/drawing/2014/main" id="{C26D7314-6276-BF84-1CCF-0B358E8D3CE2}"/>
              </a:ext>
            </a:extLst>
          </p:cNvPr>
          <p:cNvSpPr>
            <a:spLocks noGrp="1"/>
          </p:cNvSpPr>
          <p:nvPr>
            <p:ph type="sldNum" sz="quarter" idx="5"/>
          </p:nvPr>
        </p:nvSpPr>
        <p:spPr/>
        <p:txBody>
          <a:bodyPr/>
          <a:lstStyle/>
          <a:p>
            <a:fld id="{E4CC1DC8-65A3-4802-A374-2625A149F357}" type="slidenum">
              <a:rPr kumimoji="1" lang="ja-JP" altLang="en-US" smtClean="0"/>
              <a:t>10</a:t>
            </a:fld>
            <a:endParaRPr kumimoji="1" lang="ja-JP" altLang="en-US"/>
          </a:p>
        </p:txBody>
      </p:sp>
    </p:spTree>
    <p:extLst>
      <p:ext uri="{BB962C8B-B14F-4D97-AF65-F5344CB8AC3E}">
        <p14:creationId xmlns:p14="http://schemas.microsoft.com/office/powerpoint/2010/main" val="3565596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11</a:t>
            </a:fld>
            <a:endParaRPr kumimoji="1" lang="ja-JP" altLang="en-US"/>
          </a:p>
        </p:txBody>
      </p:sp>
    </p:spTree>
    <p:extLst>
      <p:ext uri="{BB962C8B-B14F-4D97-AF65-F5344CB8AC3E}">
        <p14:creationId xmlns:p14="http://schemas.microsoft.com/office/powerpoint/2010/main" val="1267217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7BF02E-B5A4-EB54-C8AD-41D55BA4BD6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D04B28F-9A05-8876-8831-30A36575819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E253B5A-3740-7764-C6FC-9FF125008CA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219AC60-99E0-11B1-B9E6-398159193767}"/>
              </a:ext>
            </a:extLst>
          </p:cNvPr>
          <p:cNvSpPr>
            <a:spLocks noGrp="1"/>
          </p:cNvSpPr>
          <p:nvPr>
            <p:ph type="sldNum" sz="quarter" idx="5"/>
          </p:nvPr>
        </p:nvSpPr>
        <p:spPr/>
        <p:txBody>
          <a:bodyPr/>
          <a:lstStyle/>
          <a:p>
            <a:fld id="{E4CC1DC8-65A3-4802-A374-2625A149F357}" type="slidenum">
              <a:rPr kumimoji="1" lang="ja-JP" altLang="en-US" smtClean="0"/>
              <a:t>12</a:t>
            </a:fld>
            <a:endParaRPr kumimoji="1" lang="ja-JP" altLang="en-US"/>
          </a:p>
        </p:txBody>
      </p:sp>
    </p:spTree>
    <p:extLst>
      <p:ext uri="{BB962C8B-B14F-4D97-AF65-F5344CB8AC3E}">
        <p14:creationId xmlns:p14="http://schemas.microsoft.com/office/powerpoint/2010/main" val="3373402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13</a:t>
            </a:fld>
            <a:endParaRPr kumimoji="1" lang="ja-JP" altLang="en-US"/>
          </a:p>
        </p:txBody>
      </p:sp>
    </p:spTree>
    <p:extLst>
      <p:ext uri="{BB962C8B-B14F-4D97-AF65-F5344CB8AC3E}">
        <p14:creationId xmlns:p14="http://schemas.microsoft.com/office/powerpoint/2010/main" val="398670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4" name="Google Shape;518;p20">
            <a:extLst>
              <a:ext uri="{FF2B5EF4-FFF2-40B4-BE49-F238E27FC236}">
                <a16:creationId xmlns:a16="http://schemas.microsoft.com/office/drawing/2014/main" id="{114DF991-4414-D3A7-D432-078786104A42}"/>
              </a:ext>
            </a:extLst>
          </p:cNvPr>
          <p:cNvSpPr/>
          <p:nvPr userDrawn="1"/>
        </p:nvSpPr>
        <p:spPr>
          <a:xfrm>
            <a:off x="0" y="1800"/>
            <a:ext cx="12192000" cy="6856199"/>
          </a:xfrm>
          <a:prstGeom prst="roundRect">
            <a:avLst>
              <a:gd name="adj" fmla="val 0"/>
            </a:avLst>
          </a:prstGeom>
          <a:solidFill>
            <a:srgbClr val="F7F7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ヒラギノ角ゴ ProN W3" panose="020B0300000000000000" pitchFamily="34" charset="-128"/>
              <a:ea typeface="ヒラギノ角ゴ ProN W3" panose="020B0300000000000000" pitchFamily="34" charset="-128"/>
              <a:sym typeface="Arial"/>
            </a:endParaRPr>
          </a:p>
        </p:txBody>
      </p:sp>
      <p:sp>
        <p:nvSpPr>
          <p:cNvPr id="35" name="Google Shape;518;p20">
            <a:extLst>
              <a:ext uri="{FF2B5EF4-FFF2-40B4-BE49-F238E27FC236}">
                <a16:creationId xmlns:a16="http://schemas.microsoft.com/office/drawing/2014/main" id="{92CBD92A-2B9B-76D3-1E73-C3C999C477C0}"/>
              </a:ext>
            </a:extLst>
          </p:cNvPr>
          <p:cNvSpPr/>
          <p:nvPr userDrawn="1"/>
        </p:nvSpPr>
        <p:spPr>
          <a:xfrm>
            <a:off x="355600" y="766062"/>
            <a:ext cx="11480800" cy="5668605"/>
          </a:xfrm>
          <a:prstGeom prst="roundRect">
            <a:avLst>
              <a:gd name="adj" fmla="val 1723"/>
            </a:avLst>
          </a:prstGeom>
          <a:solidFill>
            <a:schemeClr val="bg1"/>
          </a:solidFill>
          <a:ln>
            <a:noFill/>
          </a:ln>
          <a:effectLst>
            <a:outerShdw blurRad="254000" dist="38100" dir="5400000" algn="t" rotWithShape="0">
              <a:prstClr val="black">
                <a:alpha val="3000"/>
              </a:prst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ヒラギノ角ゴ ProN W3" panose="020B0300000000000000" pitchFamily="34" charset="-128"/>
              <a:ea typeface="ヒラギノ角ゴ ProN W3" panose="020B0300000000000000" pitchFamily="34" charset="-128"/>
              <a:sym typeface="Arial"/>
            </a:endParaRPr>
          </a:p>
        </p:txBody>
      </p:sp>
      <p:sp>
        <p:nvSpPr>
          <p:cNvPr id="36" name="スライド番号プレースホルダー 2">
            <a:extLst>
              <a:ext uri="{FF2B5EF4-FFF2-40B4-BE49-F238E27FC236}">
                <a16:creationId xmlns:a16="http://schemas.microsoft.com/office/drawing/2014/main" id="{57C7BFB3-B032-791C-6E33-4C5E6711504C}"/>
              </a:ext>
            </a:extLst>
          </p:cNvPr>
          <p:cNvSpPr txBox="1">
            <a:spLocks/>
          </p:cNvSpPr>
          <p:nvPr userDrawn="1"/>
        </p:nvSpPr>
        <p:spPr>
          <a:xfrm>
            <a:off x="9162484" y="6525344"/>
            <a:ext cx="2844800" cy="216024"/>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82000"/>
                  </a:schemeClr>
                </a:solidFill>
                <a:latin typeface="游ゴシック" panose="020B0400000000000000" pitchFamily="50" charset="-128"/>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41896B1-EEF4-4E14-A673-71CB558AAAB0}" type="slidenum">
              <a:rPr lang="ja-JP" altLang="en-US" smtClean="0">
                <a:solidFill>
                  <a:schemeClr val="bg1">
                    <a:lumMod val="50000"/>
                  </a:schemeClr>
                </a:solidFill>
                <a:latin typeface="ヒラギノ角ゴ ProN W3" panose="020B0300000000000000" pitchFamily="34" charset="-128"/>
                <a:ea typeface="ヒラギノ角ゴ ProN W3" panose="020B0300000000000000" pitchFamily="34" charset="-128"/>
              </a:rPr>
              <a:pPr/>
              <a:t>‹#›</a:t>
            </a:fld>
            <a:endParaRPr lang="ja-JP" altLang="en-US" dirty="0">
              <a:solidFill>
                <a:schemeClr val="bg1">
                  <a:lumMod val="50000"/>
                </a:schemeClr>
              </a:solidFill>
              <a:latin typeface="ヒラギノ角ゴ ProN W3" panose="020B0300000000000000" pitchFamily="34" charset="-128"/>
              <a:ea typeface="ヒラギノ角ゴ ProN W3" panose="020B0300000000000000" pitchFamily="34" charset="-128"/>
            </a:endParaRPr>
          </a:p>
        </p:txBody>
      </p:sp>
      <p:sp>
        <p:nvSpPr>
          <p:cNvPr id="7" name="Title 1"/>
          <p:cNvSpPr>
            <a:spLocks noGrp="1"/>
          </p:cNvSpPr>
          <p:nvPr>
            <p:ph type="ctrTitle"/>
          </p:nvPr>
        </p:nvSpPr>
        <p:spPr>
          <a:xfrm>
            <a:off x="254000" y="231962"/>
            <a:ext cx="9144000" cy="376237"/>
          </a:xfrm>
        </p:spPr>
        <p:txBody>
          <a:bodyPr anchor="ctr">
            <a:normAutofit/>
          </a:bodyPr>
          <a:lstStyle>
            <a:lvl1pPr algn="l">
              <a:defRPr sz="1600" b="1">
                <a:solidFill>
                  <a:schemeClr val="tx1">
                    <a:lumMod val="75000"/>
                    <a:lumOff val="25000"/>
                  </a:schemeClr>
                </a:solidFill>
                <a:latin typeface="ヒラギノ角ゴ ProN W3" panose="020B0300000000000000" pitchFamily="34" charset="-128"/>
                <a:ea typeface="ヒラギノ角ゴ ProN W3" panose="020B0300000000000000" pitchFamily="34" charset="-128"/>
              </a:defRPr>
            </a:lvl1pPr>
          </a:lstStyle>
          <a:p>
            <a:r>
              <a:rPr lang="ja-JP" altLang="en-US" dirty="0"/>
              <a:t>マスター タイトルの書式設定</a:t>
            </a:r>
            <a:endParaRPr lang="en-US" dirty="0"/>
          </a:p>
        </p:txBody>
      </p:sp>
      <p:sp>
        <p:nvSpPr>
          <p:cNvPr id="4" name="正方形/長方形 3">
            <a:extLst>
              <a:ext uri="{FF2B5EF4-FFF2-40B4-BE49-F238E27FC236}">
                <a16:creationId xmlns:a16="http://schemas.microsoft.com/office/drawing/2014/main" id="{30E16043-C349-64B9-D635-67D986E35AB8}"/>
              </a:ext>
            </a:extLst>
          </p:cNvPr>
          <p:cNvSpPr/>
          <p:nvPr userDrawn="1"/>
        </p:nvSpPr>
        <p:spPr>
          <a:xfrm>
            <a:off x="10298311" y="270503"/>
            <a:ext cx="1538089" cy="27375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ヒラギノ角ゴ ProN W3" panose="020B0300000000000000" pitchFamily="34" charset="-128"/>
                <a:ea typeface="ヒラギノ角ゴ ProN W3" panose="020B0300000000000000" pitchFamily="34" charset="-128"/>
              </a:rPr>
              <a:t>ロゴ</a:t>
            </a:r>
          </a:p>
        </p:txBody>
      </p:sp>
    </p:spTree>
    <p:extLst>
      <p:ext uri="{BB962C8B-B14F-4D97-AF65-F5344CB8AC3E}">
        <p14:creationId xmlns:p14="http://schemas.microsoft.com/office/powerpoint/2010/main" val="1538332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94002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3637513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4B5FB606-266F-555F-28A9-8BCA138E45C7}"/>
              </a:ext>
            </a:extLst>
          </p:cNvPr>
          <p:cNvSpPr/>
          <p:nvPr userDrawn="1"/>
        </p:nvSpPr>
        <p:spPr>
          <a:xfrm flipH="1">
            <a:off x="0" y="0"/>
            <a:ext cx="12192000" cy="6858000"/>
          </a:xfrm>
          <a:prstGeom prst="roundRect">
            <a:avLst>
              <a:gd name="adj" fmla="val 0"/>
            </a:avLst>
          </a:prstGeom>
          <a:gradFill flip="none" rotWithShape="1">
            <a:gsLst>
              <a:gs pos="0">
                <a:srgbClr val="9F91EC"/>
              </a:gs>
              <a:gs pos="50000">
                <a:srgbClr val="67B4E3"/>
              </a:gs>
              <a:gs pos="100000">
                <a:srgbClr val="36D3DC"/>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gradFill>
                <a:gsLst>
                  <a:gs pos="0">
                    <a:schemeClr val="tx1">
                      <a:lumMod val="95000"/>
                      <a:lumOff val="5000"/>
                    </a:schemeClr>
                  </a:gs>
                  <a:gs pos="61000">
                    <a:srgbClr val="262626"/>
                  </a:gs>
                  <a:gs pos="84000">
                    <a:srgbClr val="262626"/>
                  </a:gs>
                  <a:gs pos="100000">
                    <a:srgbClr val="262626"/>
                  </a:gs>
                </a:gsLst>
                <a:lin ang="5400000" scaled="1"/>
              </a:gradFill>
              <a:latin typeface="ヒラギノ角ゴ ProN W3" panose="020B0300000000000000" pitchFamily="34" charset="-128"/>
              <a:ea typeface="ヒラギノ角ゴ ProN W3" panose="020B0300000000000000" pitchFamily="34" charset="-128"/>
            </a:endParaRPr>
          </a:p>
        </p:txBody>
      </p:sp>
      <p:sp>
        <p:nvSpPr>
          <p:cNvPr id="5" name="四角形: 角を丸くする 4">
            <a:extLst>
              <a:ext uri="{FF2B5EF4-FFF2-40B4-BE49-F238E27FC236}">
                <a16:creationId xmlns:a16="http://schemas.microsoft.com/office/drawing/2014/main" id="{F14BEE86-3312-B782-05D4-926F3FA1A8A2}"/>
              </a:ext>
            </a:extLst>
          </p:cNvPr>
          <p:cNvSpPr/>
          <p:nvPr userDrawn="1"/>
        </p:nvSpPr>
        <p:spPr>
          <a:xfrm>
            <a:off x="278852" y="692696"/>
            <a:ext cx="11577788" cy="5688632"/>
          </a:xfrm>
          <a:prstGeom prst="roundRect">
            <a:avLst>
              <a:gd name="adj" fmla="val 1852"/>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ヒラギノ角ゴ ProN W3" panose="020B0300000000000000" pitchFamily="34" charset="-128"/>
              <a:ea typeface="ヒラギノ角ゴ ProN W3" panose="020B0300000000000000" pitchFamily="34" charset="-128"/>
            </a:endParaRPr>
          </a:p>
        </p:txBody>
      </p:sp>
      <p:sp>
        <p:nvSpPr>
          <p:cNvPr id="2" name="テキスト ボックス 1">
            <a:extLst>
              <a:ext uri="{FF2B5EF4-FFF2-40B4-BE49-F238E27FC236}">
                <a16:creationId xmlns:a16="http://schemas.microsoft.com/office/drawing/2014/main" id="{2A574527-8966-2648-60F0-B30673291591}"/>
              </a:ext>
            </a:extLst>
          </p:cNvPr>
          <p:cNvSpPr txBox="1"/>
          <p:nvPr userDrawn="1"/>
        </p:nvSpPr>
        <p:spPr>
          <a:xfrm>
            <a:off x="278852" y="6479555"/>
            <a:ext cx="11577788" cy="259751"/>
          </a:xfrm>
          <a:prstGeom prst="rect">
            <a:avLst/>
          </a:prstGeom>
          <a:noFill/>
        </p:spPr>
        <p:txBody>
          <a:bodyPr wrap="square" rtlCol="0">
            <a:spAutoFit/>
          </a:bodyPr>
          <a:lstStyle/>
          <a:p>
            <a:pPr algn="ctr">
              <a:lnSpc>
                <a:spcPct val="150000"/>
              </a:lnSpc>
            </a:pPr>
            <a:r>
              <a:rPr kumimoji="1" lang="en-US" altLang="ja-JP" sz="800" b="0" dirty="0">
                <a:solidFill>
                  <a:schemeClr val="bg1"/>
                </a:solidFill>
                <a:latin typeface="ヒラギノ角ゴ ProN W3" panose="020B0300000000000000" pitchFamily="34" charset="-128"/>
                <a:ea typeface="ヒラギノ角ゴ ProN W3" panose="020B0300000000000000" pitchFamily="34" charset="-128"/>
                <a:cs typeface="Arial" panose="020B0604020202020204" pitchFamily="34" charset="0"/>
              </a:rPr>
              <a:t>© 2020 FUNGRY ,inc.</a:t>
            </a:r>
            <a:endParaRPr kumimoji="1" lang="ja-JP" altLang="en-US" sz="800" b="0" dirty="0">
              <a:solidFill>
                <a:schemeClr val="bg1"/>
              </a:solidFill>
              <a:latin typeface="ヒラギノ角ゴ ProN W3" panose="020B0300000000000000" pitchFamily="34" charset="-128"/>
              <a:ea typeface="ヒラギノ角ゴ ProN W3" panose="020B0300000000000000" pitchFamily="34" charset="-128"/>
              <a:cs typeface="Arial" panose="020B0604020202020204" pitchFamily="34" charset="0"/>
            </a:endParaRPr>
          </a:p>
        </p:txBody>
      </p:sp>
      <p:cxnSp>
        <p:nvCxnSpPr>
          <p:cNvPr id="9" name="直線コネクタ 8">
            <a:extLst>
              <a:ext uri="{FF2B5EF4-FFF2-40B4-BE49-F238E27FC236}">
                <a16:creationId xmlns:a16="http://schemas.microsoft.com/office/drawing/2014/main" id="{F37BDBB5-EF44-5A8A-3BC2-C5B3D32C3A06}"/>
              </a:ext>
            </a:extLst>
          </p:cNvPr>
          <p:cNvCxnSpPr>
            <a:cxnSpLocks/>
          </p:cNvCxnSpPr>
          <p:nvPr userDrawn="1"/>
        </p:nvCxnSpPr>
        <p:spPr>
          <a:xfrm flipV="1">
            <a:off x="767408" y="184457"/>
            <a:ext cx="0" cy="364223"/>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スライド番号プレースホルダ 5">
            <a:extLst>
              <a:ext uri="{FF2B5EF4-FFF2-40B4-BE49-F238E27FC236}">
                <a16:creationId xmlns:a16="http://schemas.microsoft.com/office/drawing/2014/main" id="{26541781-91AC-2D83-312E-E7D4F57BF04D}"/>
              </a:ext>
            </a:extLst>
          </p:cNvPr>
          <p:cNvSpPr>
            <a:spLocks noGrp="1"/>
          </p:cNvSpPr>
          <p:nvPr>
            <p:ph type="sldNum" sz="quarter" idx="12"/>
          </p:nvPr>
        </p:nvSpPr>
        <p:spPr>
          <a:xfrm>
            <a:off x="191343" y="133840"/>
            <a:ext cx="504049" cy="448154"/>
          </a:xfrm>
        </p:spPr>
        <p:txBody>
          <a:bodyPr/>
          <a:lstStyle>
            <a:lvl1pPr>
              <a:defRPr sz="2000" b="1">
                <a:solidFill>
                  <a:schemeClr val="bg1"/>
                </a:solidFill>
                <a:latin typeface="ヒラギノ角ゴ ProN W3" panose="020B0300000000000000" pitchFamily="34" charset="-128"/>
              </a:defRPr>
            </a:lvl1pPr>
          </a:lstStyle>
          <a:p>
            <a:fld id="{441896B1-EEF4-4E14-A673-71CB558AAAB0}" type="slidenum">
              <a:rPr lang="ja-JP" altLang="en-US" smtClean="0"/>
              <a:pPr/>
              <a:t>‹#›</a:t>
            </a:fld>
            <a:endParaRPr lang="ja-JP" altLang="en-US" dirty="0"/>
          </a:p>
        </p:txBody>
      </p:sp>
      <p:sp>
        <p:nvSpPr>
          <p:cNvPr id="14" name="タイトル 1">
            <a:extLst>
              <a:ext uri="{FF2B5EF4-FFF2-40B4-BE49-F238E27FC236}">
                <a16:creationId xmlns:a16="http://schemas.microsoft.com/office/drawing/2014/main" id="{2CBA0EED-A0BC-80C8-E5EC-F11C761CAC91}"/>
              </a:ext>
            </a:extLst>
          </p:cNvPr>
          <p:cNvSpPr>
            <a:spLocks noGrp="1"/>
          </p:cNvSpPr>
          <p:nvPr>
            <p:ph type="title" hasCustomPrompt="1"/>
          </p:nvPr>
        </p:nvSpPr>
        <p:spPr>
          <a:xfrm>
            <a:off x="874531" y="144558"/>
            <a:ext cx="4079776" cy="422530"/>
          </a:xfrm>
          <a:noFill/>
        </p:spPr>
        <p:txBody>
          <a:bodyPr>
            <a:normAutofit/>
          </a:bodyPr>
          <a:lstStyle>
            <a:lvl1pPr algn="l">
              <a:defRPr sz="1600" b="1">
                <a:solidFill>
                  <a:schemeClr val="bg1"/>
                </a:solidFill>
                <a:latin typeface="ヒラギノ角ゴ ProN W3" panose="020B0300000000000000" pitchFamily="34" charset="-128"/>
                <a:ea typeface="ヒラギノ角ゴ ProN W3" panose="020B0300000000000000" pitchFamily="34" charset="-128"/>
              </a:defRPr>
            </a:lvl1pPr>
          </a:lstStyle>
          <a:p>
            <a:r>
              <a:rPr kumimoji="1" lang="ja-JP" altLang="en-US" dirty="0"/>
              <a:t>マスタ タイトルの書式設定</a:t>
            </a:r>
          </a:p>
        </p:txBody>
      </p:sp>
    </p:spTree>
    <p:extLst>
      <p:ext uri="{BB962C8B-B14F-4D97-AF65-F5344CB8AC3E}">
        <p14:creationId xmlns:p14="http://schemas.microsoft.com/office/powerpoint/2010/main" val="303897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3093269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728898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19023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124146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578601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3264129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1658602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0DF59B-160B-4B9A-B0FC-9C02969A57CA}" type="datetimeFigureOut">
              <a:rPr kumimoji="1" lang="ja-JP" altLang="en-US" smtClean="0"/>
              <a:t>2025/8/27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466606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latin typeface="ヒラギノ角ゴ ProN W3" panose="020B0300000000000000" pitchFamily="34" charset="-128"/>
                <a:ea typeface="ヒラギノ角ゴ ProN W3" panose="020B0300000000000000" pitchFamily="34" charset="-128"/>
              </a:defRPr>
            </a:lvl1pPr>
          </a:lstStyle>
          <a:p>
            <a:fld id="{260DF59B-160B-4B9A-B0FC-9C02969A57CA}" type="datetimeFigureOut">
              <a:rPr kumimoji="1" lang="ja-JP" altLang="en-US" smtClean="0"/>
              <a:pPr/>
              <a:t>2025/8/27</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latin typeface="ヒラギノ角ゴ ProN W3" panose="020B0300000000000000" pitchFamily="34" charset="-128"/>
                <a:ea typeface="ヒラギノ角ゴ ProN W3" panose="020B0300000000000000" pitchFamily="34" charset="-128"/>
              </a:defRPr>
            </a:lvl1pPr>
          </a:lstStyle>
          <a:p>
            <a:endParaRPr kumimoji="1" lang="ja-JP"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latin typeface="ヒラギノ角ゴ ProN W3" panose="020B0300000000000000" pitchFamily="34" charset="-128"/>
                <a:ea typeface="ヒラギノ角ゴ ProN W3" panose="020B0300000000000000" pitchFamily="34" charset="-128"/>
              </a:defRPr>
            </a:lvl1pPr>
          </a:lstStyle>
          <a:p>
            <a:fld id="{75EE2378-C857-4341-BD81-C5E847B5B94D}" type="slidenum">
              <a:rPr kumimoji="1" lang="ja-JP" altLang="en-US" smtClean="0"/>
              <a:pPr/>
              <a:t>‹#›</a:t>
            </a:fld>
            <a:endParaRPr kumimoji="1" lang="ja-JP" altLang="en-US" dirty="0"/>
          </a:p>
        </p:txBody>
      </p:sp>
    </p:spTree>
    <p:extLst>
      <p:ext uri="{BB962C8B-B14F-4D97-AF65-F5344CB8AC3E}">
        <p14:creationId xmlns:p14="http://schemas.microsoft.com/office/powerpoint/2010/main" val="203355486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txStyles>
    <p:titleStyle>
      <a:lvl1pPr algn="l" defTabSz="914400" rtl="0" eaLnBrk="1" latinLnBrk="0" hangingPunct="1">
        <a:lnSpc>
          <a:spcPct val="90000"/>
        </a:lnSpc>
        <a:spcBef>
          <a:spcPct val="0"/>
        </a:spcBef>
        <a:buNone/>
        <a:defRPr kumimoji="1" sz="4400" kern="1200">
          <a:solidFill>
            <a:schemeClr val="tx1"/>
          </a:solidFill>
          <a:latin typeface="ヒラギノ角ゴ ProN W3" panose="020B0300000000000000" pitchFamily="34" charset="-128"/>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ヒラギノ角ゴ ProN W3" panose="020B0300000000000000" pitchFamily="34" charset="-128"/>
          <a:ea typeface="ヒラギノ角ゴ ProN W3" panose="020B03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ヒラギノ角ゴ ProN W3" panose="020B0300000000000000" pitchFamily="34" charset="-128"/>
          <a:ea typeface="ヒラギノ角ゴ ProN W3" panose="020B03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ヒラギノ角ゴ ProN W3" panose="020B0300000000000000" pitchFamily="34" charset="-128"/>
          <a:ea typeface="ヒラギノ角ゴ ProN W3" panose="020B03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ヒラギノ角ゴ ProN W3" panose="020B0300000000000000" pitchFamily="34" charset="-128"/>
          <a:ea typeface="ヒラギノ角ゴ ProN W3" panose="020B03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ヒラギノ角ゴ ProN W3" panose="020B0300000000000000" pitchFamily="34" charset="-128"/>
          <a:ea typeface="ヒラギノ角ゴ ProN W3" panose="020B03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756216-3D9A-3D3A-9E47-D90A27C71C90}"/>
            </a:ext>
          </a:extLst>
        </p:cNvPr>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F6EC6137-03E5-077E-8603-22E197535896}"/>
              </a:ext>
            </a:extLst>
          </p:cNvPr>
          <p:cNvSpPr/>
          <p:nvPr/>
        </p:nvSpPr>
        <p:spPr>
          <a:xfrm>
            <a:off x="0" y="0"/>
            <a:ext cx="12192000" cy="6858000"/>
          </a:xfrm>
          <a:prstGeom prst="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13C76315-D94B-B18F-BF37-AFA0B360D4ED}"/>
              </a:ext>
            </a:extLst>
          </p:cNvPr>
          <p:cNvSpPr>
            <a:spLocks noGrp="1"/>
          </p:cNvSpPr>
          <p:nvPr>
            <p:ph type="sldNum" sz="quarter" idx="4294967295"/>
          </p:nvPr>
        </p:nvSpPr>
        <p:spPr>
          <a:xfrm>
            <a:off x="9168341" y="6525344"/>
            <a:ext cx="2844800" cy="216024"/>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0" i="0" u="none" strike="noStrike" cap="none">
                <a:solidFill>
                  <a:srgbClr val="888888"/>
                </a:solidFill>
                <a:latin typeface="ヒラギノ角ゴ ProN W6" panose="020B0600000000000000" pitchFamily="34" charset="-128"/>
                <a:ea typeface="ヒラギノ角ゴ ProN W6" panose="020B0600000000000000" pitchFamily="34" charset="-128"/>
                <a:cs typeface="Arial" panose="020B0604020202020204" pitchFamily="34" charset="0"/>
                <a:sym typeface="Noto Sans Light"/>
              </a:defRPr>
            </a:lvl1pPr>
            <a:lvl2pPr marL="0" marR="0" lvl="1"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2pPr>
            <a:lvl3pPr marL="0" marR="0" lvl="2"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3pPr>
            <a:lvl4pPr marL="0" marR="0" lvl="3"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4pPr>
            <a:lvl5pPr marL="0" marR="0" lvl="4"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5pPr>
            <a:lvl6pPr marL="0" marR="0" lvl="5"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6pPr>
            <a:lvl7pPr marL="0" marR="0" lvl="6"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7pPr>
            <a:lvl8pPr marL="0" marR="0" lvl="7"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8pPr>
            <a:lvl9pPr marL="0" marR="0" lvl="8"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9pPr>
          </a:lstStyle>
          <a:p>
            <a:pPr algn="l"/>
            <a:fld id="{00000000-1234-1234-1234-123412341234}" type="slidenum">
              <a:rPr lang="en-US" altLang="ja-JP" smtClean="0"/>
              <a:pPr algn="l"/>
              <a:t>1</a:t>
            </a:fld>
            <a:endParaRPr lang="ja-JP" altLang="en-US" b="1" dirty="0">
              <a:solidFill>
                <a:schemeClr val="bg1"/>
              </a:solidFill>
              <a:latin typeface="游ゴシック" panose="020B0400000000000000" pitchFamily="50" charset="-128"/>
            </a:endParaRPr>
          </a:p>
        </p:txBody>
      </p:sp>
      <p:sp>
        <p:nvSpPr>
          <p:cNvPr id="10" name="テキスト ボックス 9">
            <a:extLst>
              <a:ext uri="{FF2B5EF4-FFF2-40B4-BE49-F238E27FC236}">
                <a16:creationId xmlns:a16="http://schemas.microsoft.com/office/drawing/2014/main" id="{C7B20C32-4353-9290-ECBF-13A869317A84}"/>
              </a:ext>
            </a:extLst>
          </p:cNvPr>
          <p:cNvSpPr txBox="1"/>
          <p:nvPr/>
        </p:nvSpPr>
        <p:spPr>
          <a:xfrm>
            <a:off x="0" y="476672"/>
            <a:ext cx="12192000" cy="593560"/>
          </a:xfrm>
          <a:prstGeom prst="rect">
            <a:avLst/>
          </a:prstGeom>
          <a:noFill/>
        </p:spPr>
        <p:txBody>
          <a:bodyPr wrap="square" rtlCol="0">
            <a:spAutoFit/>
          </a:bodyPr>
          <a:lstStyle/>
          <a:p>
            <a:pPr algn="ctr">
              <a:lnSpc>
                <a:spcPct val="150000"/>
              </a:lnSpc>
            </a:pP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ホワイトペーパーテンプレートのご利用方法</a:t>
            </a:r>
            <a:endParaRPr lang="en-US" altLang="ja-JP" sz="2400" b="1" dirty="0">
              <a:solidFill>
                <a:schemeClr val="bg1"/>
              </a:solidFill>
              <a:latin typeface="ヒラギノ角ゴ ProN W6" panose="020B0600000000000000" pitchFamily="34" charset="-128"/>
              <a:ea typeface="ヒラギノ角ゴ ProN W6" panose="020B0600000000000000" pitchFamily="34" charset="-128"/>
            </a:endParaRPr>
          </a:p>
        </p:txBody>
      </p:sp>
      <p:sp>
        <p:nvSpPr>
          <p:cNvPr id="12" name="テキスト ボックス 11">
            <a:extLst>
              <a:ext uri="{FF2B5EF4-FFF2-40B4-BE49-F238E27FC236}">
                <a16:creationId xmlns:a16="http://schemas.microsoft.com/office/drawing/2014/main" id="{B6B040CF-D657-54B6-17AF-FBDB6FFBE8A1}"/>
              </a:ext>
            </a:extLst>
          </p:cNvPr>
          <p:cNvSpPr txBox="1"/>
          <p:nvPr/>
        </p:nvSpPr>
        <p:spPr>
          <a:xfrm>
            <a:off x="43841" y="2769173"/>
            <a:ext cx="12148159" cy="461665"/>
          </a:xfrm>
          <a:prstGeom prst="rect">
            <a:avLst/>
          </a:prstGeom>
          <a:noFill/>
        </p:spPr>
        <p:txBody>
          <a:bodyPr wrap="square" rtlCol="0">
            <a:spAutoFit/>
          </a:bodyPr>
          <a:lstStyle/>
          <a:p>
            <a:pPr algn="ctr"/>
            <a:r>
              <a:rPr lang="en-US" altLang="ja-JP" sz="2400" b="1" dirty="0">
                <a:solidFill>
                  <a:schemeClr val="bg1"/>
                </a:solidFill>
                <a:latin typeface="ヒラギノ角ゴ ProN W6" panose="020B0600000000000000" pitchFamily="34" charset="-128"/>
                <a:ea typeface="ヒラギノ角ゴ ProN W6" panose="020B0600000000000000" pitchFamily="34" charset="-128"/>
              </a:rPr>
              <a:t>https://enpreth.jp/document/partner/658-G6wHjbAQ.pdf</a:t>
            </a:r>
          </a:p>
        </p:txBody>
      </p:sp>
      <p:sp>
        <p:nvSpPr>
          <p:cNvPr id="31" name="テキスト ボックス 30">
            <a:extLst>
              <a:ext uri="{FF2B5EF4-FFF2-40B4-BE49-F238E27FC236}">
                <a16:creationId xmlns:a16="http://schemas.microsoft.com/office/drawing/2014/main" id="{DA80ACCB-AAA8-DA8A-92AC-65603C3C6042}"/>
              </a:ext>
            </a:extLst>
          </p:cNvPr>
          <p:cNvSpPr txBox="1"/>
          <p:nvPr/>
        </p:nvSpPr>
        <p:spPr>
          <a:xfrm>
            <a:off x="3698596" y="1903802"/>
            <a:ext cx="4794808" cy="476071"/>
          </a:xfrm>
          <a:prstGeom prst="roundRect">
            <a:avLst>
              <a:gd name="adj" fmla="val 50000"/>
            </a:avLst>
          </a:prstGeom>
          <a:solidFill>
            <a:schemeClr val="bg1"/>
          </a:solidFill>
        </p:spPr>
        <p:txBody>
          <a:bodyPr wrap="square" rtlCol="0">
            <a:spAutoFit/>
          </a:bodyPr>
          <a:lstStyle/>
          <a:p>
            <a:pPr algn="ctr"/>
            <a:r>
              <a:rPr lang="ja-JP" altLang="en-US" sz="1600" b="1" dirty="0">
                <a:solidFill>
                  <a:schemeClr val="tx1">
                    <a:lumMod val="85000"/>
                    <a:lumOff val="15000"/>
                  </a:schemeClr>
                </a:solidFill>
                <a:latin typeface="游ゴシック" panose="020B0400000000000000" pitchFamily="50" charset="-128"/>
                <a:ea typeface="游ゴシック" panose="020B0400000000000000" pitchFamily="50" charset="-128"/>
              </a:rPr>
              <a:t>サンプル例</a:t>
            </a:r>
            <a:endParaRPr lang="en-US" altLang="ja-JP" sz="16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17C9B362-2C6F-1297-7C70-EAECD465A861}"/>
              </a:ext>
            </a:extLst>
          </p:cNvPr>
          <p:cNvSpPr txBox="1"/>
          <p:nvPr/>
        </p:nvSpPr>
        <p:spPr>
          <a:xfrm>
            <a:off x="1265129" y="3563888"/>
            <a:ext cx="10419567" cy="1147558"/>
          </a:xfrm>
          <a:prstGeom prst="rect">
            <a:avLst/>
          </a:prstGeom>
          <a:noFill/>
        </p:spPr>
        <p:txBody>
          <a:bodyPr wrap="square" rtlCol="0">
            <a:spAutoFit/>
          </a:bodyPr>
          <a:lstStyle/>
          <a:p>
            <a:pPr>
              <a:lnSpc>
                <a:spcPct val="150000"/>
              </a:lnSpc>
            </a:pP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日本語フォント：ヒラギノ角ゴ</a:t>
            </a:r>
            <a:endParaRPr lang="en-US" altLang="ja-JP" sz="2400" b="1" dirty="0">
              <a:solidFill>
                <a:schemeClr val="bg1"/>
              </a:solidFill>
              <a:latin typeface="ヒラギノ角ゴ ProN W6" panose="020B0600000000000000" pitchFamily="34" charset="-128"/>
              <a:ea typeface="ヒラギノ角ゴ ProN W6" panose="020B0600000000000000" pitchFamily="34" charset="-128"/>
            </a:endParaRPr>
          </a:p>
          <a:p>
            <a:pPr>
              <a:lnSpc>
                <a:spcPct val="150000"/>
              </a:lnSpc>
            </a:pP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英語フォント　：</a:t>
            </a:r>
            <a:r>
              <a:rPr lang="en-US" altLang="ja-JP" sz="2400" b="1" dirty="0">
                <a:solidFill>
                  <a:schemeClr val="bg1"/>
                </a:solidFill>
                <a:latin typeface="ヒラギノ角ゴ ProN W6" panose="020B0600000000000000" pitchFamily="34" charset="-128"/>
                <a:ea typeface="ヒラギノ角ゴ ProN W6" panose="020B0600000000000000" pitchFamily="34" charset="-128"/>
              </a:rPr>
              <a:t> Arial</a:t>
            </a:r>
          </a:p>
        </p:txBody>
      </p:sp>
      <p:sp>
        <p:nvSpPr>
          <p:cNvPr id="6" name="テキスト ボックス 5">
            <a:extLst>
              <a:ext uri="{FF2B5EF4-FFF2-40B4-BE49-F238E27FC236}">
                <a16:creationId xmlns:a16="http://schemas.microsoft.com/office/drawing/2014/main" id="{406AF73C-B8F7-D2A8-E05C-FE02A2FE8F55}"/>
              </a:ext>
            </a:extLst>
          </p:cNvPr>
          <p:cNvSpPr txBox="1"/>
          <p:nvPr/>
        </p:nvSpPr>
        <p:spPr>
          <a:xfrm>
            <a:off x="806885" y="4998449"/>
            <a:ext cx="10578230" cy="461665"/>
          </a:xfrm>
          <a:prstGeom prst="rect">
            <a:avLst/>
          </a:prstGeom>
          <a:noFill/>
        </p:spPr>
        <p:txBody>
          <a:bodyPr wrap="square" rtlCol="0">
            <a:spAutoFit/>
          </a:bodyPr>
          <a:lstStyle/>
          <a:p>
            <a:pPr algn="ct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フォントはヒラギノ角ゴか、游ゴシックをご利用頂くのがおすすめです。</a:t>
            </a:r>
            <a:endParaRPr lang="en-US" altLang="ja-JP" sz="2400" b="1" dirty="0">
              <a:solidFill>
                <a:schemeClr val="bg1"/>
              </a:solidFill>
              <a:latin typeface="ヒラギノ角ゴ ProN W6" panose="020B0600000000000000" pitchFamily="34" charset="-128"/>
              <a:ea typeface="ヒラギノ角ゴ ProN W6" panose="020B0600000000000000" pitchFamily="34" charset="-128"/>
            </a:endParaRPr>
          </a:p>
        </p:txBody>
      </p:sp>
    </p:spTree>
    <p:extLst>
      <p:ext uri="{BB962C8B-B14F-4D97-AF65-F5344CB8AC3E}">
        <p14:creationId xmlns:p14="http://schemas.microsoft.com/office/powerpoint/2010/main" val="1775816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D3B89-EDB7-9A1B-7FF6-A81A900A8DCC}"/>
            </a:ext>
          </a:extLst>
        </p:cNvPr>
        <p:cNvGrpSpPr/>
        <p:nvPr/>
      </p:nvGrpSpPr>
      <p:grpSpPr>
        <a:xfrm>
          <a:off x="0" y="0"/>
          <a:ext cx="0" cy="0"/>
          <a:chOff x="0" y="0"/>
          <a:chExt cx="0" cy="0"/>
        </a:xfrm>
      </p:grpSpPr>
      <p:sp>
        <p:nvSpPr>
          <p:cNvPr id="30" name="タイトル 29">
            <a:extLst>
              <a:ext uri="{FF2B5EF4-FFF2-40B4-BE49-F238E27FC236}">
                <a16:creationId xmlns:a16="http://schemas.microsoft.com/office/drawing/2014/main" id="{3E90E2ED-975E-DD98-7A31-F2F06CC0AD15}"/>
              </a:ext>
            </a:extLst>
          </p:cNvPr>
          <p:cNvSpPr>
            <a:spLocks noGrp="1"/>
          </p:cNvSpPr>
          <p:nvPr>
            <p:ph type="ctrTitle"/>
          </p:nvPr>
        </p:nvSpPr>
        <p:spPr/>
        <p:txBody>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チェックリスト③</a:t>
            </a:r>
          </a:p>
        </p:txBody>
      </p:sp>
      <p:sp>
        <p:nvSpPr>
          <p:cNvPr id="601" name="フリーフォーム: 図形 600">
            <a:extLst>
              <a:ext uri="{FF2B5EF4-FFF2-40B4-BE49-F238E27FC236}">
                <a16:creationId xmlns:a16="http://schemas.microsoft.com/office/drawing/2014/main" id="{0C7AA075-7458-38D6-92B6-AB167A61263F}"/>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graphicFrame>
        <p:nvGraphicFramePr>
          <p:cNvPr id="3" name="表 2">
            <a:extLst>
              <a:ext uri="{FF2B5EF4-FFF2-40B4-BE49-F238E27FC236}">
                <a16:creationId xmlns:a16="http://schemas.microsoft.com/office/drawing/2014/main" id="{2E721EC5-C1AD-D0C7-C7C3-75E49921BD75}"/>
              </a:ext>
            </a:extLst>
          </p:cNvPr>
          <p:cNvGraphicFramePr>
            <a:graphicFrameLocks noGrp="1"/>
          </p:cNvGraphicFramePr>
          <p:nvPr>
            <p:extLst>
              <p:ext uri="{D42A27DB-BD31-4B8C-83A1-F6EECF244321}">
                <p14:modId xmlns:p14="http://schemas.microsoft.com/office/powerpoint/2010/main" val="3112096040"/>
              </p:ext>
            </p:extLst>
          </p:nvPr>
        </p:nvGraphicFramePr>
        <p:xfrm>
          <a:off x="658207" y="1092200"/>
          <a:ext cx="10875586" cy="3944528"/>
        </p:xfrm>
        <a:graphic>
          <a:graphicData uri="http://schemas.openxmlformats.org/drawingml/2006/table">
            <a:tbl>
              <a:tblPr firstRow="1" bandRow="1">
                <a:tableStyleId>{5C22544A-7EE6-4342-B048-85BDC9FD1C3A}</a:tableStyleId>
              </a:tblPr>
              <a:tblGrid>
                <a:gridCol w="1027000">
                  <a:extLst>
                    <a:ext uri="{9D8B030D-6E8A-4147-A177-3AD203B41FA5}">
                      <a16:colId xmlns:a16="http://schemas.microsoft.com/office/drawing/2014/main" val="244596379"/>
                    </a:ext>
                  </a:extLst>
                </a:gridCol>
                <a:gridCol w="9848586">
                  <a:extLst>
                    <a:ext uri="{9D8B030D-6E8A-4147-A177-3AD203B41FA5}">
                      <a16:colId xmlns:a16="http://schemas.microsoft.com/office/drawing/2014/main" val="767881860"/>
                    </a:ext>
                  </a:extLst>
                </a:gridCol>
              </a:tblGrid>
              <a:tr h="563504">
                <a:tc>
                  <a:txBody>
                    <a:bodyPr/>
                    <a:lstStyle/>
                    <a:p>
                      <a:pPr algn="ctr"/>
                      <a:r>
                        <a:rPr lang="ja-JP" altLang="en-US" sz="1600" b="1" dirty="0">
                          <a:solidFill>
                            <a:schemeClr val="bg1"/>
                          </a:solidFill>
                          <a:latin typeface="ヒラギノ角ゴ ProN W3" panose="020B0300000000000000" pitchFamily="34" charset="-128"/>
                          <a:ea typeface="ヒラギノ角ゴ ProN W3" panose="020B0300000000000000" pitchFamily="34" charset="-128"/>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2312213230"/>
                  </a:ext>
                </a:extLst>
              </a:tr>
              <a:tr h="563504">
                <a:tc>
                  <a:txBody>
                    <a:bodyPr/>
                    <a:lstStyle/>
                    <a:p>
                      <a:pPr algn="ctr"/>
                      <a:r>
                        <a:rPr lang="ja-JP" altLang="en-US" sz="1600" b="1" dirty="0">
                          <a:solidFill>
                            <a:schemeClr val="bg1"/>
                          </a:solidFill>
                          <a:latin typeface="ヒラギノ角ゴ ProN W3" panose="020B0300000000000000" pitchFamily="34" charset="-128"/>
                          <a:ea typeface="ヒラギノ角ゴ ProN W3" panose="020B0300000000000000" pitchFamily="34" charset="-128"/>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4085973826"/>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151756525"/>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4260081954"/>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3874716007"/>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3502807337"/>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1513016913"/>
                  </a:ext>
                </a:extLst>
              </a:tr>
            </a:tbl>
          </a:graphicData>
        </a:graphic>
      </p:graphicFrame>
      <p:sp>
        <p:nvSpPr>
          <p:cNvPr id="2" name="テキスト ボックス 1">
            <a:extLst>
              <a:ext uri="{FF2B5EF4-FFF2-40B4-BE49-F238E27FC236}">
                <a16:creationId xmlns:a16="http://schemas.microsoft.com/office/drawing/2014/main" id="{0192B174-379C-B821-A65E-E0855515EFA0}"/>
              </a:ext>
            </a:extLst>
          </p:cNvPr>
          <p:cNvSpPr txBox="1"/>
          <p:nvPr/>
        </p:nvSpPr>
        <p:spPr>
          <a:xfrm>
            <a:off x="636058" y="5113291"/>
            <a:ext cx="8379884" cy="1169551"/>
          </a:xfrm>
          <a:prstGeom prst="rect">
            <a:avLst/>
          </a:prstGeom>
          <a:noFill/>
        </p:spPr>
        <p:txBody>
          <a:bodyPr wrap="square">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合計</a:t>
            </a: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0〜3</a:t>
            </a: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個 → 問題なし！〇〇〇〇〇〇〇〇〇〇</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合計</a:t>
            </a: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4〜7</a:t>
            </a: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個 → 要注意！〇〇〇〇〇〇〇〇〇〇</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合計</a:t>
            </a: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8</a:t>
            </a: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個以上 → 危険！〇〇〇〇〇〇〇〇〇〇</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Tree>
    <p:extLst>
      <p:ext uri="{BB962C8B-B14F-4D97-AF65-F5344CB8AC3E}">
        <p14:creationId xmlns:p14="http://schemas.microsoft.com/office/powerpoint/2010/main" val="3380611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49A54-79D9-C845-5962-3FBB6095F3F9}"/>
            </a:ext>
          </a:extLst>
        </p:cNvPr>
        <p:cNvGrpSpPr/>
        <p:nvPr/>
      </p:nvGrpSpPr>
      <p:grpSpPr>
        <a:xfrm>
          <a:off x="0" y="0"/>
          <a:ext cx="0" cy="0"/>
          <a:chOff x="0" y="0"/>
          <a:chExt cx="0" cy="0"/>
        </a:xfrm>
      </p:grpSpPr>
      <p:sp>
        <p:nvSpPr>
          <p:cNvPr id="30" name="タイトル 29">
            <a:extLst>
              <a:ext uri="{FF2B5EF4-FFF2-40B4-BE49-F238E27FC236}">
                <a16:creationId xmlns:a16="http://schemas.microsoft.com/office/drawing/2014/main" id="{08EF95B4-291F-93AC-15E9-A995E4A8F2B3}"/>
              </a:ext>
            </a:extLst>
          </p:cNvPr>
          <p:cNvSpPr>
            <a:spLocks noGrp="1"/>
          </p:cNvSpPr>
          <p:nvPr>
            <p:ph type="ctrTitle"/>
          </p:nvPr>
        </p:nvSpPr>
        <p:spPr/>
        <p:txBody>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原因</a:t>
            </a:r>
          </a:p>
        </p:txBody>
      </p:sp>
      <p:sp>
        <p:nvSpPr>
          <p:cNvPr id="31" name="テキスト ボックス 30">
            <a:extLst>
              <a:ext uri="{FF2B5EF4-FFF2-40B4-BE49-F238E27FC236}">
                <a16:creationId xmlns:a16="http://schemas.microsoft.com/office/drawing/2014/main" id="{2A7A3576-0155-F07D-062E-34D50851B06B}"/>
              </a:ext>
            </a:extLst>
          </p:cNvPr>
          <p:cNvSpPr txBox="1"/>
          <p:nvPr/>
        </p:nvSpPr>
        <p:spPr>
          <a:xfrm>
            <a:off x="1090113" y="1184330"/>
            <a:ext cx="10011775" cy="477054"/>
          </a:xfrm>
          <a:prstGeom prst="rect">
            <a:avLst/>
          </a:prstGeom>
          <a:noFill/>
        </p:spPr>
        <p:txBody>
          <a:bodyPr wrap="square" rtlCol="0">
            <a:spAutoFit/>
          </a:bodyPr>
          <a:lstStyle/>
          <a:p>
            <a:pPr algn="ctr"/>
            <a:r>
              <a:rPr kumimoji="1" lang="ja-JP" altLang="en-US" sz="25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見出しが入ります</a:t>
            </a:r>
          </a:p>
        </p:txBody>
      </p:sp>
      <p:sp>
        <p:nvSpPr>
          <p:cNvPr id="601" name="フリーフォーム: 図形 600">
            <a:extLst>
              <a:ext uri="{FF2B5EF4-FFF2-40B4-BE49-F238E27FC236}">
                <a16:creationId xmlns:a16="http://schemas.microsoft.com/office/drawing/2014/main" id="{1E601CC8-9FFC-F0C1-7BF4-CBF40851C0C6}"/>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sp>
        <p:nvSpPr>
          <p:cNvPr id="3" name="四角形: 角を丸くする 2">
            <a:extLst>
              <a:ext uri="{FF2B5EF4-FFF2-40B4-BE49-F238E27FC236}">
                <a16:creationId xmlns:a16="http://schemas.microsoft.com/office/drawing/2014/main" id="{19328548-DBFF-FE22-FDD1-8A520B82B572}"/>
              </a:ext>
            </a:extLst>
          </p:cNvPr>
          <p:cNvSpPr/>
          <p:nvPr/>
        </p:nvSpPr>
        <p:spPr>
          <a:xfrm>
            <a:off x="878366" y="2000035"/>
            <a:ext cx="2762302" cy="645757"/>
          </a:xfrm>
          <a:prstGeom prst="roundRect">
            <a:avLst>
              <a:gd name="adj" fmla="val 524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p>
        </p:txBody>
      </p:sp>
      <p:sp>
        <p:nvSpPr>
          <p:cNvPr id="39" name="四角形: 角を丸くする 38">
            <a:extLst>
              <a:ext uri="{FF2B5EF4-FFF2-40B4-BE49-F238E27FC236}">
                <a16:creationId xmlns:a16="http://schemas.microsoft.com/office/drawing/2014/main" id="{4B6CDDCF-11BC-364D-7BF0-1CF0AD598D55}"/>
              </a:ext>
            </a:extLst>
          </p:cNvPr>
          <p:cNvSpPr/>
          <p:nvPr/>
        </p:nvSpPr>
        <p:spPr>
          <a:xfrm>
            <a:off x="3884031" y="2000035"/>
            <a:ext cx="3448101" cy="645757"/>
          </a:xfrm>
          <a:prstGeom prst="roundRect">
            <a:avLst>
              <a:gd name="adj" fmla="val 524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p>
        </p:txBody>
      </p:sp>
      <p:sp>
        <p:nvSpPr>
          <p:cNvPr id="40" name="四角形: 角を丸くする 39">
            <a:extLst>
              <a:ext uri="{FF2B5EF4-FFF2-40B4-BE49-F238E27FC236}">
                <a16:creationId xmlns:a16="http://schemas.microsoft.com/office/drawing/2014/main" id="{E6CEB649-E39A-A5B5-E72C-6F1629FC6891}"/>
              </a:ext>
            </a:extLst>
          </p:cNvPr>
          <p:cNvSpPr/>
          <p:nvPr/>
        </p:nvSpPr>
        <p:spPr>
          <a:xfrm>
            <a:off x="675166" y="2875420"/>
            <a:ext cx="5513972" cy="645757"/>
          </a:xfrm>
          <a:prstGeom prst="roundRect">
            <a:avLst>
              <a:gd name="adj" fmla="val 524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p>
        </p:txBody>
      </p:sp>
      <p:sp>
        <p:nvSpPr>
          <p:cNvPr id="41" name="四角形: 角を丸くする 40">
            <a:extLst>
              <a:ext uri="{FF2B5EF4-FFF2-40B4-BE49-F238E27FC236}">
                <a16:creationId xmlns:a16="http://schemas.microsoft.com/office/drawing/2014/main" id="{9B9BAA27-2B59-42DF-D65A-1CBDB2C3677F}"/>
              </a:ext>
            </a:extLst>
          </p:cNvPr>
          <p:cNvSpPr/>
          <p:nvPr/>
        </p:nvSpPr>
        <p:spPr>
          <a:xfrm>
            <a:off x="7575495" y="2011820"/>
            <a:ext cx="3913767" cy="645757"/>
          </a:xfrm>
          <a:prstGeom prst="roundRect">
            <a:avLst>
              <a:gd name="adj" fmla="val 524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p>
        </p:txBody>
      </p:sp>
      <p:sp>
        <p:nvSpPr>
          <p:cNvPr id="42" name="四角形: 角を丸くする 41">
            <a:extLst>
              <a:ext uri="{FF2B5EF4-FFF2-40B4-BE49-F238E27FC236}">
                <a16:creationId xmlns:a16="http://schemas.microsoft.com/office/drawing/2014/main" id="{B77DF80E-D429-2171-D2D1-B23C61963D62}"/>
              </a:ext>
            </a:extLst>
          </p:cNvPr>
          <p:cNvSpPr/>
          <p:nvPr/>
        </p:nvSpPr>
        <p:spPr>
          <a:xfrm>
            <a:off x="1090113" y="3750805"/>
            <a:ext cx="5513972" cy="645757"/>
          </a:xfrm>
          <a:prstGeom prst="roundRect">
            <a:avLst>
              <a:gd name="adj" fmla="val 524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p>
        </p:txBody>
      </p:sp>
      <p:sp>
        <p:nvSpPr>
          <p:cNvPr id="43" name="四角形: 角を丸くする 42">
            <a:extLst>
              <a:ext uri="{FF2B5EF4-FFF2-40B4-BE49-F238E27FC236}">
                <a16:creationId xmlns:a16="http://schemas.microsoft.com/office/drawing/2014/main" id="{D7F834E0-D2D5-AF0A-5AFC-5C28C002888D}"/>
              </a:ext>
            </a:extLst>
          </p:cNvPr>
          <p:cNvSpPr/>
          <p:nvPr/>
        </p:nvSpPr>
        <p:spPr>
          <a:xfrm>
            <a:off x="953056" y="4640268"/>
            <a:ext cx="6019876" cy="645757"/>
          </a:xfrm>
          <a:prstGeom prst="roundRect">
            <a:avLst>
              <a:gd name="adj" fmla="val 524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p>
        </p:txBody>
      </p:sp>
      <p:sp>
        <p:nvSpPr>
          <p:cNvPr id="44" name="四角形: 角を丸くする 43">
            <a:extLst>
              <a:ext uri="{FF2B5EF4-FFF2-40B4-BE49-F238E27FC236}">
                <a16:creationId xmlns:a16="http://schemas.microsoft.com/office/drawing/2014/main" id="{2AB153B2-082C-E900-BED1-157DD30A9AE3}"/>
              </a:ext>
            </a:extLst>
          </p:cNvPr>
          <p:cNvSpPr/>
          <p:nvPr/>
        </p:nvSpPr>
        <p:spPr>
          <a:xfrm>
            <a:off x="6830226" y="3750805"/>
            <a:ext cx="3639691" cy="645757"/>
          </a:xfrm>
          <a:prstGeom prst="roundRect">
            <a:avLst>
              <a:gd name="adj" fmla="val 524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p>
        </p:txBody>
      </p:sp>
      <p:sp>
        <p:nvSpPr>
          <p:cNvPr id="45" name="四角形: 角を丸くする 44">
            <a:extLst>
              <a:ext uri="{FF2B5EF4-FFF2-40B4-BE49-F238E27FC236}">
                <a16:creationId xmlns:a16="http://schemas.microsoft.com/office/drawing/2014/main" id="{03B58247-8320-461D-AEAA-33EA26362387}"/>
              </a:ext>
            </a:extLst>
          </p:cNvPr>
          <p:cNvSpPr/>
          <p:nvPr/>
        </p:nvSpPr>
        <p:spPr>
          <a:xfrm>
            <a:off x="6429263" y="2875419"/>
            <a:ext cx="4672625" cy="645757"/>
          </a:xfrm>
          <a:prstGeom prst="roundRect">
            <a:avLst>
              <a:gd name="adj" fmla="val 524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p>
        </p:txBody>
      </p:sp>
      <p:sp>
        <p:nvSpPr>
          <p:cNvPr id="977" name="テキスト ボックス 976">
            <a:extLst>
              <a:ext uri="{FF2B5EF4-FFF2-40B4-BE49-F238E27FC236}">
                <a16:creationId xmlns:a16="http://schemas.microsoft.com/office/drawing/2014/main" id="{27B1895B-1EC5-65BD-2486-3A9E33FB8243}"/>
              </a:ext>
            </a:extLst>
          </p:cNvPr>
          <p:cNvSpPr txBox="1"/>
          <p:nvPr/>
        </p:nvSpPr>
        <p:spPr>
          <a:xfrm>
            <a:off x="636058" y="5417162"/>
            <a:ext cx="7324035" cy="785343"/>
          </a:xfrm>
          <a:prstGeom prst="rect">
            <a:avLst/>
          </a:prstGeom>
          <a:noFill/>
        </p:spPr>
        <p:txBody>
          <a:bodyPr wrap="square">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2" name="正方形/長方形 1">
            <a:extLst>
              <a:ext uri="{FF2B5EF4-FFF2-40B4-BE49-F238E27FC236}">
                <a16:creationId xmlns:a16="http://schemas.microsoft.com/office/drawing/2014/main" id="{E1B245DC-0FD9-302A-0A59-CF58C63F85CF}"/>
              </a:ext>
            </a:extLst>
          </p:cNvPr>
          <p:cNvSpPr/>
          <p:nvPr/>
        </p:nvSpPr>
        <p:spPr>
          <a:xfrm>
            <a:off x="8060672" y="4640268"/>
            <a:ext cx="2943412" cy="156223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Tree>
    <p:extLst>
      <p:ext uri="{BB962C8B-B14F-4D97-AF65-F5344CB8AC3E}">
        <p14:creationId xmlns:p14="http://schemas.microsoft.com/office/powerpoint/2010/main" val="2294482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45ED7-6892-1561-3F60-4071F4F463AA}"/>
            </a:ext>
          </a:extLst>
        </p:cNvPr>
        <p:cNvGrpSpPr/>
        <p:nvPr/>
      </p:nvGrpSpPr>
      <p:grpSpPr>
        <a:xfrm>
          <a:off x="0" y="0"/>
          <a:ext cx="0" cy="0"/>
          <a:chOff x="0" y="0"/>
          <a:chExt cx="0" cy="0"/>
        </a:xfrm>
      </p:grpSpPr>
      <p:sp>
        <p:nvSpPr>
          <p:cNvPr id="183" name="四角形: 角を丸くする 182">
            <a:extLst>
              <a:ext uri="{FF2B5EF4-FFF2-40B4-BE49-F238E27FC236}">
                <a16:creationId xmlns:a16="http://schemas.microsoft.com/office/drawing/2014/main" id="{B70C5B8C-AF33-3E36-5C8A-AB2CE1FAFD01}"/>
              </a:ext>
            </a:extLst>
          </p:cNvPr>
          <p:cNvSpPr/>
          <p:nvPr/>
        </p:nvSpPr>
        <p:spPr>
          <a:xfrm>
            <a:off x="3439435" y="2160504"/>
            <a:ext cx="7988543" cy="1268496"/>
          </a:xfrm>
          <a:prstGeom prst="roundRect">
            <a:avLst>
              <a:gd name="adj" fmla="val 3768"/>
            </a:avLst>
          </a:prstGeom>
          <a:solidFill>
            <a:srgbClr val="C09B17">
              <a:alpha val="5098"/>
            </a:srgbClr>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rgbClr val="0A49BA"/>
              </a:solidFill>
              <a:latin typeface="ヒラギノ角ゴ ProN W3" panose="020B0300000000000000" pitchFamily="34" charset="-128"/>
              <a:ea typeface="ヒラギノ角ゴ ProN W3" panose="020B0300000000000000" pitchFamily="34" charset="-128"/>
            </a:endParaRPr>
          </a:p>
        </p:txBody>
      </p:sp>
      <p:sp>
        <p:nvSpPr>
          <p:cNvPr id="2" name="タイトル 1">
            <a:extLst>
              <a:ext uri="{FF2B5EF4-FFF2-40B4-BE49-F238E27FC236}">
                <a16:creationId xmlns:a16="http://schemas.microsoft.com/office/drawing/2014/main" id="{5F7160F2-B734-BB9C-B5C9-734E1E56F107}"/>
              </a:ext>
            </a:extLst>
          </p:cNvPr>
          <p:cNvSpPr>
            <a:spLocks noGrp="1"/>
          </p:cNvSpPr>
          <p:nvPr>
            <p:ph type="ctrTitle"/>
          </p:nvPr>
        </p:nvSpPr>
        <p:spPr/>
        <p:txBody>
          <a:bodyPr>
            <a:normAutofit/>
          </a:bodyPr>
          <a:lstStyle/>
          <a:p>
            <a:r>
              <a:rPr kumimoji="1"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解決策</a:t>
            </a:r>
          </a:p>
        </p:txBody>
      </p:sp>
      <p:sp>
        <p:nvSpPr>
          <p:cNvPr id="122" name="テキスト ボックス 121">
            <a:extLst>
              <a:ext uri="{FF2B5EF4-FFF2-40B4-BE49-F238E27FC236}">
                <a16:creationId xmlns:a16="http://schemas.microsoft.com/office/drawing/2014/main" id="{6703CF1D-1A1A-4778-BFCD-214C655E7B7F}"/>
              </a:ext>
            </a:extLst>
          </p:cNvPr>
          <p:cNvSpPr txBox="1"/>
          <p:nvPr/>
        </p:nvSpPr>
        <p:spPr>
          <a:xfrm>
            <a:off x="1090113" y="1336730"/>
            <a:ext cx="10011775" cy="477054"/>
          </a:xfrm>
          <a:prstGeom prst="rect">
            <a:avLst/>
          </a:prstGeom>
          <a:noFill/>
        </p:spPr>
        <p:txBody>
          <a:bodyPr wrap="square" rtlCol="0">
            <a:spAutoFit/>
          </a:bodyPr>
          <a:lstStyle/>
          <a:p>
            <a:pPr algn="ctr"/>
            <a:r>
              <a:rPr kumimoji="1" lang="ja-JP" altLang="en-US" sz="25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〇〇〇を防ぐ</a:t>
            </a:r>
            <a:r>
              <a:rPr kumimoji="1" lang="en-US" altLang="ja-JP" sz="25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3</a:t>
            </a:r>
            <a:r>
              <a:rPr kumimoji="1" lang="ja-JP" altLang="en-US" sz="25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つのポイント</a:t>
            </a:r>
          </a:p>
        </p:txBody>
      </p:sp>
      <p:sp>
        <p:nvSpPr>
          <p:cNvPr id="4" name="矢印: 五方向 3">
            <a:extLst>
              <a:ext uri="{FF2B5EF4-FFF2-40B4-BE49-F238E27FC236}">
                <a16:creationId xmlns:a16="http://schemas.microsoft.com/office/drawing/2014/main" id="{8F74DF7F-EE77-C6C3-BE08-7E699BF2D08E}"/>
              </a:ext>
            </a:extLst>
          </p:cNvPr>
          <p:cNvSpPr/>
          <p:nvPr/>
        </p:nvSpPr>
        <p:spPr>
          <a:xfrm>
            <a:off x="768207" y="2160504"/>
            <a:ext cx="3175143" cy="1268496"/>
          </a:xfrm>
          <a:prstGeom prst="homePlate">
            <a:avLst>
              <a:gd name="adj" fmla="val 22468"/>
            </a:avLst>
          </a:prstGeom>
          <a:solidFill>
            <a:srgbClr val="C09B1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ヒラギノ角ゴ ProN W6" panose="020B0600000000000000" pitchFamily="34" charset="-128"/>
                <a:ea typeface="ヒラギノ角ゴ ProN W6" panose="020B0600000000000000" pitchFamily="34" charset="-128"/>
              </a:rPr>
              <a:t>①　テキストが入ります</a:t>
            </a:r>
          </a:p>
        </p:txBody>
      </p:sp>
      <p:sp>
        <p:nvSpPr>
          <p:cNvPr id="5" name="矢印: 五方向 4">
            <a:extLst>
              <a:ext uri="{FF2B5EF4-FFF2-40B4-BE49-F238E27FC236}">
                <a16:creationId xmlns:a16="http://schemas.microsoft.com/office/drawing/2014/main" id="{ED44A461-5781-4D86-CB5A-637CD533C51F}"/>
              </a:ext>
            </a:extLst>
          </p:cNvPr>
          <p:cNvSpPr/>
          <p:nvPr/>
        </p:nvSpPr>
        <p:spPr>
          <a:xfrm>
            <a:off x="767387" y="3476458"/>
            <a:ext cx="3175143" cy="1268496"/>
          </a:xfrm>
          <a:prstGeom prst="homePlate">
            <a:avLst>
              <a:gd name="adj" fmla="val 22968"/>
            </a:avLst>
          </a:prstGeom>
          <a:solidFill>
            <a:srgbClr val="C09B1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ヒラギノ角ゴ ProN W6" panose="020B0600000000000000" pitchFamily="34" charset="-128"/>
                <a:ea typeface="ヒラギノ角ゴ ProN W6" panose="020B0600000000000000" pitchFamily="34" charset="-128"/>
              </a:rPr>
              <a:t>②　テキストが入ります</a:t>
            </a:r>
          </a:p>
        </p:txBody>
      </p:sp>
      <p:sp>
        <p:nvSpPr>
          <p:cNvPr id="6" name="矢印: 五方向 5">
            <a:extLst>
              <a:ext uri="{FF2B5EF4-FFF2-40B4-BE49-F238E27FC236}">
                <a16:creationId xmlns:a16="http://schemas.microsoft.com/office/drawing/2014/main" id="{F5AE296A-0FCB-6C53-F103-25C174D9E399}"/>
              </a:ext>
            </a:extLst>
          </p:cNvPr>
          <p:cNvSpPr/>
          <p:nvPr/>
        </p:nvSpPr>
        <p:spPr>
          <a:xfrm>
            <a:off x="767387" y="4792412"/>
            <a:ext cx="3175143" cy="1268496"/>
          </a:xfrm>
          <a:prstGeom prst="homePlate">
            <a:avLst>
              <a:gd name="adj" fmla="val 21967"/>
            </a:avLst>
          </a:prstGeom>
          <a:solidFill>
            <a:srgbClr val="C09B1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bg1"/>
                </a:solidFill>
                <a:latin typeface="ヒラギノ角ゴ ProN W6" panose="020B0600000000000000" pitchFamily="34" charset="-128"/>
                <a:ea typeface="ヒラギノ角ゴ ProN W6" panose="020B0600000000000000" pitchFamily="34" charset="-128"/>
              </a:rPr>
              <a:t>③　テキストが入ります</a:t>
            </a:r>
          </a:p>
        </p:txBody>
      </p:sp>
      <p:sp>
        <p:nvSpPr>
          <p:cNvPr id="184" name="四角形: 角を丸くする 183">
            <a:extLst>
              <a:ext uri="{FF2B5EF4-FFF2-40B4-BE49-F238E27FC236}">
                <a16:creationId xmlns:a16="http://schemas.microsoft.com/office/drawing/2014/main" id="{AC7E4B4D-0926-3259-08EA-5F3E6A881B6E}"/>
              </a:ext>
            </a:extLst>
          </p:cNvPr>
          <p:cNvSpPr/>
          <p:nvPr/>
        </p:nvSpPr>
        <p:spPr>
          <a:xfrm>
            <a:off x="3439435" y="3476458"/>
            <a:ext cx="7988543" cy="1268496"/>
          </a:xfrm>
          <a:prstGeom prst="roundRect">
            <a:avLst>
              <a:gd name="adj" fmla="val 3768"/>
            </a:avLst>
          </a:prstGeom>
          <a:solidFill>
            <a:srgbClr val="C09B17">
              <a:alpha val="5098"/>
            </a:srgbClr>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rgbClr val="0A49BA"/>
              </a:solidFill>
              <a:latin typeface="ヒラギノ角ゴ ProN W3" panose="020B0300000000000000" pitchFamily="34" charset="-128"/>
              <a:ea typeface="ヒラギノ角ゴ ProN W3" panose="020B0300000000000000" pitchFamily="34" charset="-128"/>
            </a:endParaRPr>
          </a:p>
        </p:txBody>
      </p:sp>
      <p:sp>
        <p:nvSpPr>
          <p:cNvPr id="185" name="四角形: 角を丸くする 184">
            <a:extLst>
              <a:ext uri="{FF2B5EF4-FFF2-40B4-BE49-F238E27FC236}">
                <a16:creationId xmlns:a16="http://schemas.microsoft.com/office/drawing/2014/main" id="{77914F92-7119-828F-913E-A1F48580D1F3}"/>
              </a:ext>
            </a:extLst>
          </p:cNvPr>
          <p:cNvSpPr/>
          <p:nvPr/>
        </p:nvSpPr>
        <p:spPr>
          <a:xfrm>
            <a:off x="3439435" y="4792412"/>
            <a:ext cx="7988543" cy="1268496"/>
          </a:xfrm>
          <a:prstGeom prst="roundRect">
            <a:avLst>
              <a:gd name="adj" fmla="val 3768"/>
            </a:avLst>
          </a:prstGeom>
          <a:solidFill>
            <a:srgbClr val="C09B17">
              <a:alpha val="5098"/>
            </a:srgbClr>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rgbClr val="0A49BA"/>
              </a:solidFill>
              <a:latin typeface="ヒラギノ角ゴ ProN W3" panose="020B0300000000000000" pitchFamily="34" charset="-128"/>
              <a:ea typeface="ヒラギノ角ゴ ProN W3" panose="020B0300000000000000" pitchFamily="34" charset="-128"/>
            </a:endParaRPr>
          </a:p>
        </p:txBody>
      </p:sp>
      <p:sp>
        <p:nvSpPr>
          <p:cNvPr id="186" name="テキスト ボックス 185">
            <a:extLst>
              <a:ext uri="{FF2B5EF4-FFF2-40B4-BE49-F238E27FC236}">
                <a16:creationId xmlns:a16="http://schemas.microsoft.com/office/drawing/2014/main" id="{233E9FF2-74CF-FFE3-E982-C3A0FB721452}"/>
              </a:ext>
            </a:extLst>
          </p:cNvPr>
          <p:cNvSpPr txBox="1"/>
          <p:nvPr/>
        </p:nvSpPr>
        <p:spPr>
          <a:xfrm>
            <a:off x="4017296" y="2394642"/>
            <a:ext cx="7520654" cy="785343"/>
          </a:xfrm>
          <a:prstGeom prst="rect">
            <a:avLst/>
          </a:prstGeom>
          <a:noFill/>
        </p:spPr>
        <p:txBody>
          <a:bodyPr wrap="square">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187" name="テキスト ボックス 186">
            <a:extLst>
              <a:ext uri="{FF2B5EF4-FFF2-40B4-BE49-F238E27FC236}">
                <a16:creationId xmlns:a16="http://schemas.microsoft.com/office/drawing/2014/main" id="{6BE3D137-0B94-87C4-49EE-3E3E33494B7E}"/>
              </a:ext>
            </a:extLst>
          </p:cNvPr>
          <p:cNvSpPr txBox="1"/>
          <p:nvPr/>
        </p:nvSpPr>
        <p:spPr>
          <a:xfrm>
            <a:off x="4017296" y="3710596"/>
            <a:ext cx="7520654" cy="800219"/>
          </a:xfrm>
          <a:prstGeom prst="rect">
            <a:avLst/>
          </a:prstGeom>
          <a:noFill/>
        </p:spPr>
        <p:txBody>
          <a:bodyPr wrap="square">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188" name="テキスト ボックス 187">
            <a:extLst>
              <a:ext uri="{FF2B5EF4-FFF2-40B4-BE49-F238E27FC236}">
                <a16:creationId xmlns:a16="http://schemas.microsoft.com/office/drawing/2014/main" id="{6AA6FA3D-587E-D95E-3C04-38BE135CB17D}"/>
              </a:ext>
            </a:extLst>
          </p:cNvPr>
          <p:cNvSpPr txBox="1"/>
          <p:nvPr/>
        </p:nvSpPr>
        <p:spPr>
          <a:xfrm>
            <a:off x="4017296" y="5026550"/>
            <a:ext cx="7520654" cy="800219"/>
          </a:xfrm>
          <a:prstGeom prst="rect">
            <a:avLst/>
          </a:prstGeom>
          <a:noFill/>
        </p:spPr>
        <p:txBody>
          <a:bodyPr wrap="square">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Tree>
    <p:extLst>
      <p:ext uri="{BB962C8B-B14F-4D97-AF65-F5344CB8AC3E}">
        <p14:creationId xmlns:p14="http://schemas.microsoft.com/office/powerpoint/2010/main" val="2604957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BDDA7-1FF4-1AED-5939-72049415EA50}"/>
            </a:ext>
          </a:extLst>
        </p:cNvPr>
        <p:cNvGrpSpPr/>
        <p:nvPr/>
      </p:nvGrpSpPr>
      <p:grpSpPr>
        <a:xfrm>
          <a:off x="0" y="0"/>
          <a:ext cx="0" cy="0"/>
          <a:chOff x="0" y="0"/>
          <a:chExt cx="0" cy="0"/>
        </a:xfrm>
      </p:grpSpPr>
      <p:sp>
        <p:nvSpPr>
          <p:cNvPr id="24" name="タイトル 23">
            <a:extLst>
              <a:ext uri="{FF2B5EF4-FFF2-40B4-BE49-F238E27FC236}">
                <a16:creationId xmlns:a16="http://schemas.microsoft.com/office/drawing/2014/main" id="{34E37E77-C2B3-1403-C444-B0B9545AD28E}"/>
              </a:ext>
            </a:extLst>
          </p:cNvPr>
          <p:cNvSpPr>
            <a:spLocks noGrp="1"/>
          </p:cNvSpPr>
          <p:nvPr>
            <p:ph type="ctrTitle"/>
          </p:nvPr>
        </p:nvSpPr>
        <p:spPr/>
        <p:txBody>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まとめ</a:t>
            </a:r>
          </a:p>
        </p:txBody>
      </p:sp>
      <p:sp>
        <p:nvSpPr>
          <p:cNvPr id="127" name="テキスト ボックス 126">
            <a:extLst>
              <a:ext uri="{FF2B5EF4-FFF2-40B4-BE49-F238E27FC236}">
                <a16:creationId xmlns:a16="http://schemas.microsoft.com/office/drawing/2014/main" id="{716ACB1E-C934-3727-4624-3A0D247CA904}"/>
              </a:ext>
            </a:extLst>
          </p:cNvPr>
          <p:cNvSpPr txBox="1"/>
          <p:nvPr/>
        </p:nvSpPr>
        <p:spPr>
          <a:xfrm>
            <a:off x="742986" y="2011006"/>
            <a:ext cx="6301472" cy="1672766"/>
          </a:xfrm>
          <a:prstGeom prst="rect">
            <a:avLst/>
          </a:prstGeom>
          <a:noFill/>
        </p:spPr>
        <p:txBody>
          <a:bodyPr wrap="square" rtlCol="0">
            <a:spAutoFit/>
          </a:bodyPr>
          <a:lstStyle/>
          <a:p>
            <a:pPr marL="285750" indent="-285750">
              <a:lnSpc>
                <a:spcPct val="200000"/>
              </a:lnSpc>
              <a:buClr>
                <a:srgbClr val="C09B17"/>
              </a:buClr>
              <a:buFont typeface="Wingdings" panose="05000000000000000000" pitchFamily="2" charset="2"/>
              <a:buChar char="n"/>
            </a:pPr>
            <a:r>
              <a:rPr kumimoji="1" lang="ja-JP" altLang="en-US"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テキストが入りますテキストが入ります</a:t>
            </a:r>
            <a:endParaRPr kumimoji="1" lang="en-US" altLang="ja-JP"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a:p>
            <a:pPr marL="285750" indent="-285750">
              <a:lnSpc>
                <a:spcPct val="200000"/>
              </a:lnSpc>
              <a:buClr>
                <a:srgbClr val="C09B17"/>
              </a:buClr>
              <a:buFont typeface="Wingdings" panose="05000000000000000000" pitchFamily="2" charset="2"/>
              <a:buChar char="n"/>
            </a:pPr>
            <a:r>
              <a:rPr kumimoji="1" lang="ja-JP" altLang="en-US"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テキストが入りますテキストが入ります</a:t>
            </a:r>
            <a:endParaRPr kumimoji="1" lang="en-US" altLang="ja-JP"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a:p>
            <a:pPr marL="285750" indent="-285750">
              <a:lnSpc>
                <a:spcPct val="200000"/>
              </a:lnSpc>
              <a:buClr>
                <a:srgbClr val="C09B17"/>
              </a:buClr>
              <a:buFont typeface="Wingdings" panose="05000000000000000000" pitchFamily="2" charset="2"/>
              <a:buChar char="n"/>
            </a:pPr>
            <a:r>
              <a:rPr kumimoji="1" lang="ja-JP" altLang="en-US"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テキストが入りますテキストが入ります</a:t>
            </a:r>
          </a:p>
        </p:txBody>
      </p:sp>
      <p:sp>
        <p:nvSpPr>
          <p:cNvPr id="2" name="テキスト ボックス 1">
            <a:extLst>
              <a:ext uri="{FF2B5EF4-FFF2-40B4-BE49-F238E27FC236}">
                <a16:creationId xmlns:a16="http://schemas.microsoft.com/office/drawing/2014/main" id="{EC6D8B9B-29FC-DD24-71B3-84A526B53CBB}"/>
              </a:ext>
            </a:extLst>
          </p:cNvPr>
          <p:cNvSpPr txBox="1"/>
          <p:nvPr/>
        </p:nvSpPr>
        <p:spPr>
          <a:xfrm>
            <a:off x="742986" y="4146206"/>
            <a:ext cx="6062663" cy="871970"/>
          </a:xfrm>
          <a:prstGeom prst="rect">
            <a:avLst/>
          </a:prstGeom>
          <a:noFill/>
        </p:spPr>
        <p:txBody>
          <a:bodyPr wrap="square" rtlCol="0">
            <a:spAutoFit/>
          </a:bodyPr>
          <a:lstStyle/>
          <a:p>
            <a:pPr>
              <a:lnSpc>
                <a:spcPct val="150000"/>
              </a:lnSpc>
            </a:pPr>
            <a:r>
              <a:rPr kumimoji="1" lang="ja-JP" altLang="en-US"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p>
        </p:txBody>
      </p:sp>
      <p:sp>
        <p:nvSpPr>
          <p:cNvPr id="4" name="正方形/長方形 3">
            <a:extLst>
              <a:ext uri="{FF2B5EF4-FFF2-40B4-BE49-F238E27FC236}">
                <a16:creationId xmlns:a16="http://schemas.microsoft.com/office/drawing/2014/main" id="{363EE893-E3B0-D810-6042-1DE76CF56659}"/>
              </a:ext>
            </a:extLst>
          </p:cNvPr>
          <p:cNvSpPr/>
          <p:nvPr/>
        </p:nvSpPr>
        <p:spPr>
          <a:xfrm>
            <a:off x="7119756" y="1449501"/>
            <a:ext cx="4329258" cy="426026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Tree>
    <p:extLst>
      <p:ext uri="{BB962C8B-B14F-4D97-AF65-F5344CB8AC3E}">
        <p14:creationId xmlns:p14="http://schemas.microsoft.com/office/powerpoint/2010/main" val="1670864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6754C3-0F56-EEA0-026D-A96B04F46AF5}"/>
            </a:ext>
          </a:extLst>
        </p:cNvPr>
        <p:cNvGrpSpPr/>
        <p:nvPr/>
      </p:nvGrpSpPr>
      <p:grpSpPr>
        <a:xfrm>
          <a:off x="0" y="0"/>
          <a:ext cx="0" cy="0"/>
          <a:chOff x="0" y="0"/>
          <a:chExt cx="0" cy="0"/>
        </a:xfrm>
      </p:grpSpPr>
      <p:sp>
        <p:nvSpPr>
          <p:cNvPr id="40" name="タイトル 39">
            <a:extLst>
              <a:ext uri="{FF2B5EF4-FFF2-40B4-BE49-F238E27FC236}">
                <a16:creationId xmlns:a16="http://schemas.microsoft.com/office/drawing/2014/main" id="{352DA08E-C530-3CBF-CA3F-D143CBB6BC4F}"/>
              </a:ext>
            </a:extLst>
          </p:cNvPr>
          <p:cNvSpPr>
            <a:spLocks noGrp="1"/>
          </p:cNvSpPr>
          <p:nvPr>
            <p:ph type="ctrTitle"/>
          </p:nvPr>
        </p:nvSpPr>
        <p:spPr/>
        <p:txBody>
          <a:bodyPr>
            <a:normAutofit/>
          </a:bodyPr>
          <a:lstStyle/>
          <a:p>
            <a:r>
              <a:rPr lang="ja-JP" altLang="en-US" dirty="0">
                <a:solidFill>
                  <a:schemeClr val="tx1">
                    <a:lumMod val="85000"/>
                    <a:lumOff val="15000"/>
                  </a:schemeClr>
                </a:solidFill>
              </a:rPr>
              <a:t>ホワイトペーパーの制作会社</a:t>
            </a:r>
          </a:p>
        </p:txBody>
      </p:sp>
      <p:sp>
        <p:nvSpPr>
          <p:cNvPr id="23" name="テキスト ボックス 22">
            <a:extLst>
              <a:ext uri="{FF2B5EF4-FFF2-40B4-BE49-F238E27FC236}">
                <a16:creationId xmlns:a16="http://schemas.microsoft.com/office/drawing/2014/main" id="{0A86D23A-3C26-B58E-8595-559D941209D8}"/>
              </a:ext>
            </a:extLst>
          </p:cNvPr>
          <p:cNvSpPr txBox="1"/>
          <p:nvPr/>
        </p:nvSpPr>
        <p:spPr>
          <a:xfrm>
            <a:off x="5060876" y="1807403"/>
            <a:ext cx="1140220" cy="3239348"/>
          </a:xfrm>
          <a:prstGeom prst="rect">
            <a:avLst/>
          </a:prstGeom>
          <a:noFill/>
        </p:spPr>
        <p:txBody>
          <a:bodyPr wrap="square" rtlCol="0">
            <a:spAutoFit/>
          </a:bodyPr>
          <a:lstStyle/>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運営</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設立</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代表者</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所在地</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資本金</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従業員数</a:t>
            </a:r>
          </a:p>
        </p:txBody>
      </p:sp>
      <p:sp>
        <p:nvSpPr>
          <p:cNvPr id="24" name="テキスト ボックス 23">
            <a:extLst>
              <a:ext uri="{FF2B5EF4-FFF2-40B4-BE49-F238E27FC236}">
                <a16:creationId xmlns:a16="http://schemas.microsoft.com/office/drawing/2014/main" id="{C076A2B8-82C9-2C2A-1E94-C24121B4FD0A}"/>
              </a:ext>
            </a:extLst>
          </p:cNvPr>
          <p:cNvSpPr txBox="1"/>
          <p:nvPr/>
        </p:nvSpPr>
        <p:spPr>
          <a:xfrm>
            <a:off x="6483465" y="1807402"/>
            <a:ext cx="4546269" cy="3243196"/>
          </a:xfrm>
          <a:prstGeom prst="rect">
            <a:avLst/>
          </a:prstGeom>
          <a:noFill/>
        </p:spPr>
        <p:txBody>
          <a:bodyPr wrap="square" rtlCol="0">
            <a:spAutoFit/>
          </a:bodyPr>
          <a:lstStyle/>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株式会社〇〇〇〇</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20xx</a:t>
            </a: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年</a:t>
            </a:r>
            <a:r>
              <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xx</a:t>
            </a: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月</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〇〇　〇〇</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東京都〇〇〇〇〇〇〇〇〇〇〇〇〇〇</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xx,000,000</a:t>
            </a:r>
            <a:r>
              <a:rPr lang="ja-JP"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円（資本準備金を含む）</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en-US" altLang="zh-TW"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xx</a:t>
            </a:r>
            <a:r>
              <a:rPr lang="zh-TW"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名（</a:t>
            </a:r>
            <a:r>
              <a:rPr lang="en-US" altLang="zh-TW"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20xx</a:t>
            </a:r>
            <a:r>
              <a:rPr lang="zh-TW"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年</a:t>
            </a:r>
            <a:r>
              <a:rPr lang="en-US" altLang="zh-TW"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xx</a:t>
            </a:r>
            <a:r>
              <a:rPr lang="zh-TW"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月</a:t>
            </a:r>
            <a:r>
              <a:rPr lang="en-US" altLang="zh-TW"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xx</a:t>
            </a:r>
            <a:r>
              <a:rPr lang="zh-TW" altLang="en-US"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日現在）</a:t>
            </a:r>
            <a:endParaRPr lang="en-US" altLang="ja-JP" sz="1400"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cxnSp>
        <p:nvCxnSpPr>
          <p:cNvPr id="25" name="直線コネクタ 24">
            <a:extLst>
              <a:ext uri="{FF2B5EF4-FFF2-40B4-BE49-F238E27FC236}">
                <a16:creationId xmlns:a16="http://schemas.microsoft.com/office/drawing/2014/main" id="{B917A11C-31CB-1A72-ADEB-371ADF4D9319}"/>
              </a:ext>
            </a:extLst>
          </p:cNvPr>
          <p:cNvCxnSpPr>
            <a:cxnSpLocks/>
          </p:cNvCxnSpPr>
          <p:nvPr/>
        </p:nvCxnSpPr>
        <p:spPr>
          <a:xfrm flipH="1">
            <a:off x="5134744" y="2441113"/>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478EB6DE-5B54-1C7B-6C4B-B80527ED1002}"/>
              </a:ext>
            </a:extLst>
          </p:cNvPr>
          <p:cNvCxnSpPr>
            <a:cxnSpLocks/>
          </p:cNvCxnSpPr>
          <p:nvPr/>
        </p:nvCxnSpPr>
        <p:spPr>
          <a:xfrm flipH="1">
            <a:off x="5134744" y="2999915"/>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2B73054D-824C-EFF6-DE4B-3E44979FF3A5}"/>
              </a:ext>
            </a:extLst>
          </p:cNvPr>
          <p:cNvCxnSpPr>
            <a:cxnSpLocks/>
          </p:cNvCxnSpPr>
          <p:nvPr/>
        </p:nvCxnSpPr>
        <p:spPr>
          <a:xfrm flipH="1">
            <a:off x="5134744" y="3516381"/>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1CBA7F1C-819E-317E-F6D3-D88D6761E21E}"/>
              </a:ext>
            </a:extLst>
          </p:cNvPr>
          <p:cNvCxnSpPr>
            <a:cxnSpLocks/>
          </p:cNvCxnSpPr>
          <p:nvPr/>
        </p:nvCxnSpPr>
        <p:spPr>
          <a:xfrm flipH="1">
            <a:off x="5134744" y="4034683"/>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3B716D49-D838-4A90-584E-7328F08265A2}"/>
              </a:ext>
            </a:extLst>
          </p:cNvPr>
          <p:cNvCxnSpPr>
            <a:cxnSpLocks/>
          </p:cNvCxnSpPr>
          <p:nvPr/>
        </p:nvCxnSpPr>
        <p:spPr>
          <a:xfrm flipH="1">
            <a:off x="5134744" y="4601950"/>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44E1785D-2458-4380-A717-4D403A0F0C3A}"/>
              </a:ext>
            </a:extLst>
          </p:cNvPr>
          <p:cNvSpPr/>
          <p:nvPr/>
        </p:nvSpPr>
        <p:spPr>
          <a:xfrm>
            <a:off x="1004174" y="2736219"/>
            <a:ext cx="3428224" cy="159845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ロゴ</a:t>
            </a:r>
          </a:p>
        </p:txBody>
      </p:sp>
    </p:spTree>
    <p:extLst>
      <p:ext uri="{BB962C8B-B14F-4D97-AF65-F5344CB8AC3E}">
        <p14:creationId xmlns:p14="http://schemas.microsoft.com/office/powerpoint/2010/main" val="2861531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48903-C31D-AEDD-D4B1-03AA44CF5E9D}"/>
            </a:ext>
          </a:extLst>
        </p:cNvPr>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2B57CA5B-5A56-4FB4-B673-9E53848BF922}"/>
              </a:ext>
            </a:extLst>
          </p:cNvPr>
          <p:cNvSpPr/>
          <p:nvPr/>
        </p:nvSpPr>
        <p:spPr>
          <a:xfrm>
            <a:off x="0" y="0"/>
            <a:ext cx="12192000" cy="6858000"/>
          </a:xfrm>
          <a:prstGeom prst="rect">
            <a:avLst/>
          </a:prstGeom>
          <a:solidFill>
            <a:srgbClr val="D7B0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101D803E-06C7-CAC2-E2E9-DD6AA96D521B}"/>
              </a:ext>
            </a:extLst>
          </p:cNvPr>
          <p:cNvSpPr>
            <a:spLocks noGrp="1"/>
          </p:cNvSpPr>
          <p:nvPr>
            <p:ph type="sldNum" sz="quarter" idx="4294967295"/>
          </p:nvPr>
        </p:nvSpPr>
        <p:spPr>
          <a:xfrm>
            <a:off x="9168341" y="6525344"/>
            <a:ext cx="2844800" cy="216024"/>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0" i="0" u="none" strike="noStrike" cap="none">
                <a:solidFill>
                  <a:srgbClr val="888888"/>
                </a:solidFill>
                <a:latin typeface="ヒラギノ角ゴ ProN W6" panose="020B0600000000000000" pitchFamily="34" charset="-128"/>
                <a:ea typeface="ヒラギノ角ゴ ProN W6" panose="020B0600000000000000" pitchFamily="34" charset="-128"/>
                <a:cs typeface="Arial" panose="020B0604020202020204" pitchFamily="34" charset="0"/>
                <a:sym typeface="Noto Sans Light"/>
              </a:defRPr>
            </a:lvl1pPr>
            <a:lvl2pPr marL="0" marR="0" lvl="1"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2pPr>
            <a:lvl3pPr marL="0" marR="0" lvl="2"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3pPr>
            <a:lvl4pPr marL="0" marR="0" lvl="3"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4pPr>
            <a:lvl5pPr marL="0" marR="0" lvl="4"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5pPr>
            <a:lvl6pPr marL="0" marR="0" lvl="5"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6pPr>
            <a:lvl7pPr marL="0" marR="0" lvl="6"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7pPr>
            <a:lvl8pPr marL="0" marR="0" lvl="7"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8pPr>
            <a:lvl9pPr marL="0" marR="0" lvl="8" indent="0" algn="r" rtl="0">
              <a:lnSpc>
                <a:spcPct val="100000"/>
              </a:lnSpc>
              <a:spcBef>
                <a:spcPts val="0"/>
              </a:spcBef>
              <a:spcAft>
                <a:spcPts val="0"/>
              </a:spcAft>
              <a:buClr>
                <a:srgbClr val="000000"/>
              </a:buClr>
              <a:buFont typeface="Arial"/>
              <a:buNone/>
              <a:defRPr sz="1000" b="0" i="0" u="none" strike="noStrike" cap="none">
                <a:solidFill>
                  <a:srgbClr val="888888"/>
                </a:solidFill>
                <a:latin typeface="Noto Sans Light"/>
                <a:ea typeface="Noto Sans Light"/>
                <a:cs typeface="Noto Sans Light"/>
                <a:sym typeface="Noto Sans Light"/>
              </a:defRPr>
            </a:lvl9pPr>
          </a:lstStyle>
          <a:p>
            <a:pPr algn="l"/>
            <a:fld id="{00000000-1234-1234-1234-123412341234}" type="slidenum">
              <a:rPr lang="en-US" altLang="ja-JP" smtClean="0"/>
              <a:pPr algn="l"/>
              <a:t>2</a:t>
            </a:fld>
            <a:endParaRPr lang="ja-JP" altLang="en-US" b="1" dirty="0">
              <a:solidFill>
                <a:schemeClr val="bg1"/>
              </a:solidFill>
              <a:latin typeface="游ゴシック" panose="020B0400000000000000" pitchFamily="50" charset="-128"/>
            </a:endParaRPr>
          </a:p>
        </p:txBody>
      </p:sp>
      <p:sp>
        <p:nvSpPr>
          <p:cNvPr id="10" name="テキスト ボックス 9">
            <a:extLst>
              <a:ext uri="{FF2B5EF4-FFF2-40B4-BE49-F238E27FC236}">
                <a16:creationId xmlns:a16="http://schemas.microsoft.com/office/drawing/2014/main" id="{3E725F3F-FC17-5768-C480-DC1598C47A97}"/>
              </a:ext>
            </a:extLst>
          </p:cNvPr>
          <p:cNvSpPr txBox="1"/>
          <p:nvPr/>
        </p:nvSpPr>
        <p:spPr>
          <a:xfrm>
            <a:off x="0" y="476672"/>
            <a:ext cx="12192000" cy="583814"/>
          </a:xfrm>
          <a:prstGeom prst="rect">
            <a:avLst/>
          </a:prstGeom>
          <a:noFill/>
        </p:spPr>
        <p:txBody>
          <a:bodyPr wrap="square" rtlCol="0">
            <a:spAutoFit/>
          </a:bodyPr>
          <a:lstStyle/>
          <a:p>
            <a:pPr algn="ctr">
              <a:lnSpc>
                <a:spcPct val="150000"/>
              </a:lnSpc>
            </a:pP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このテンプレートを</a:t>
            </a:r>
            <a:r>
              <a:rPr lang="en-US" altLang="ja-JP" sz="2400" b="1" dirty="0">
                <a:solidFill>
                  <a:schemeClr val="bg1"/>
                </a:solidFill>
                <a:latin typeface="ヒラギノ角ゴ ProN W6" panose="020B0600000000000000" pitchFamily="34" charset="-128"/>
                <a:ea typeface="ヒラギノ角ゴ ProN W6" panose="020B0600000000000000" pitchFamily="34" charset="-128"/>
              </a:rPr>
              <a:t>DL</a:t>
            </a:r>
            <a:r>
              <a:rPr lang="ja-JP" altLang="en-US" sz="2400" b="1" dirty="0">
                <a:solidFill>
                  <a:schemeClr val="bg1"/>
                </a:solidFill>
                <a:latin typeface="ヒラギノ角ゴ ProN W6" panose="020B0600000000000000" pitchFamily="34" charset="-128"/>
                <a:ea typeface="ヒラギノ角ゴ ProN W6" panose="020B0600000000000000" pitchFamily="34" charset="-128"/>
              </a:rPr>
              <a:t>頂いた方へ</a:t>
            </a:r>
            <a:endParaRPr lang="en-US" altLang="ja-JP" sz="2400" b="1" dirty="0">
              <a:solidFill>
                <a:schemeClr val="bg1"/>
              </a:solidFill>
              <a:latin typeface="ヒラギノ角ゴ ProN W6" panose="020B0600000000000000" pitchFamily="34" charset="-128"/>
              <a:ea typeface="ヒラギノ角ゴ ProN W6" panose="020B0600000000000000" pitchFamily="34" charset="-128"/>
            </a:endParaRPr>
          </a:p>
        </p:txBody>
      </p:sp>
      <p:sp>
        <p:nvSpPr>
          <p:cNvPr id="12" name="テキスト ボックス 11">
            <a:extLst>
              <a:ext uri="{FF2B5EF4-FFF2-40B4-BE49-F238E27FC236}">
                <a16:creationId xmlns:a16="http://schemas.microsoft.com/office/drawing/2014/main" id="{56AAAC28-F5C5-1429-01F2-5F3C7EE9CD67}"/>
              </a:ext>
            </a:extLst>
          </p:cNvPr>
          <p:cNvSpPr txBox="1"/>
          <p:nvPr/>
        </p:nvSpPr>
        <p:spPr>
          <a:xfrm>
            <a:off x="2218242" y="4145263"/>
            <a:ext cx="7755517" cy="461665"/>
          </a:xfrm>
          <a:prstGeom prst="rect">
            <a:avLst/>
          </a:prstGeom>
          <a:noFill/>
        </p:spPr>
        <p:txBody>
          <a:bodyPr wrap="square" rtlCol="0">
            <a:spAutoFit/>
          </a:bodyPr>
          <a:lstStyle/>
          <a:p>
            <a:pPr algn="ctr"/>
            <a:r>
              <a:rPr lang="en-US" altLang="ja-JP" sz="2400" b="1" dirty="0">
                <a:solidFill>
                  <a:schemeClr val="bg1"/>
                </a:solidFill>
                <a:latin typeface="ヒラギノ角ゴ ProN W6" panose="020B0600000000000000" pitchFamily="34" charset="-128"/>
                <a:ea typeface="ヒラギノ角ゴ ProN W6" panose="020B0600000000000000" pitchFamily="34" charset="-128"/>
              </a:rPr>
              <a:t>https://enpreth.jp/slide-consignment/</a:t>
            </a:r>
          </a:p>
        </p:txBody>
      </p:sp>
      <p:sp>
        <p:nvSpPr>
          <p:cNvPr id="26" name="テキスト ボックス 25">
            <a:extLst>
              <a:ext uri="{FF2B5EF4-FFF2-40B4-BE49-F238E27FC236}">
                <a16:creationId xmlns:a16="http://schemas.microsoft.com/office/drawing/2014/main" id="{6493D475-0DE1-F0DF-E388-0FF810508D6C}"/>
              </a:ext>
            </a:extLst>
          </p:cNvPr>
          <p:cNvSpPr txBox="1"/>
          <p:nvPr/>
        </p:nvSpPr>
        <p:spPr>
          <a:xfrm>
            <a:off x="0" y="1340043"/>
            <a:ext cx="12192000" cy="1685077"/>
          </a:xfrm>
          <a:prstGeom prst="rect">
            <a:avLst/>
          </a:prstGeom>
          <a:noFill/>
        </p:spPr>
        <p:txBody>
          <a:bodyPr wrap="square" rtlCol="0">
            <a:spAutoFit/>
          </a:bodyPr>
          <a:lstStyle/>
          <a:p>
            <a:pPr algn="ctr">
              <a:lnSpc>
                <a:spcPct val="150000"/>
              </a:lnSpc>
            </a:pPr>
            <a:r>
              <a:rPr lang="ja-JP" altLang="en-US" sz="3600" b="1" dirty="0">
                <a:solidFill>
                  <a:schemeClr val="bg1"/>
                </a:solidFill>
                <a:latin typeface="ヒラギノ角ゴ ProN W6" panose="020B0600000000000000" pitchFamily="34" charset="-128"/>
                <a:ea typeface="ヒラギノ角ゴ ProN W6" panose="020B0600000000000000" pitchFamily="34" charset="-128"/>
              </a:rPr>
              <a:t>資料の企画やデザインにお困りの場合は</a:t>
            </a:r>
            <a:endParaRPr lang="en-US" altLang="ja-JP" sz="3600" b="1" dirty="0">
              <a:solidFill>
                <a:schemeClr val="bg1"/>
              </a:solidFill>
              <a:latin typeface="ヒラギノ角ゴ ProN W6" panose="020B0600000000000000" pitchFamily="34" charset="-128"/>
              <a:ea typeface="ヒラギノ角ゴ ProN W6" panose="020B0600000000000000" pitchFamily="34" charset="-128"/>
            </a:endParaRPr>
          </a:p>
          <a:p>
            <a:pPr algn="ctr">
              <a:lnSpc>
                <a:spcPct val="150000"/>
              </a:lnSpc>
            </a:pPr>
            <a:r>
              <a:rPr lang="ja-JP" altLang="en-US" sz="3600" b="1" dirty="0">
                <a:solidFill>
                  <a:schemeClr val="bg1"/>
                </a:solidFill>
                <a:latin typeface="ヒラギノ角ゴ ProN W6" panose="020B0600000000000000" pitchFamily="34" charset="-128"/>
                <a:ea typeface="ヒラギノ角ゴ ProN W6" panose="020B0600000000000000" pitchFamily="34" charset="-128"/>
              </a:rPr>
              <a:t>ぜひ私たちエンプレスへお任せください</a:t>
            </a:r>
            <a:endParaRPr lang="en-US" altLang="ja-JP" sz="3600" b="1" dirty="0">
              <a:solidFill>
                <a:schemeClr val="bg1"/>
              </a:solidFill>
              <a:latin typeface="ヒラギノ角ゴ ProN W6" panose="020B0600000000000000" pitchFamily="34" charset="-128"/>
              <a:ea typeface="ヒラギノ角ゴ ProN W6" panose="020B0600000000000000" pitchFamily="34" charset="-128"/>
            </a:endParaRPr>
          </a:p>
        </p:txBody>
      </p:sp>
      <p:sp>
        <p:nvSpPr>
          <p:cNvPr id="31" name="テキスト ボックス 30">
            <a:extLst>
              <a:ext uri="{FF2B5EF4-FFF2-40B4-BE49-F238E27FC236}">
                <a16:creationId xmlns:a16="http://schemas.microsoft.com/office/drawing/2014/main" id="{017CE34C-7007-9252-A73E-C54E84A8F077}"/>
              </a:ext>
            </a:extLst>
          </p:cNvPr>
          <p:cNvSpPr txBox="1"/>
          <p:nvPr/>
        </p:nvSpPr>
        <p:spPr>
          <a:xfrm>
            <a:off x="3698596" y="3559588"/>
            <a:ext cx="4794808" cy="476071"/>
          </a:xfrm>
          <a:prstGeom prst="roundRect">
            <a:avLst>
              <a:gd name="adj" fmla="val 50000"/>
            </a:avLst>
          </a:prstGeom>
          <a:solidFill>
            <a:schemeClr val="bg1"/>
          </a:solidFill>
        </p:spPr>
        <p:txBody>
          <a:bodyPr wrap="square" rtlCol="0">
            <a:spAutoFit/>
          </a:bodyPr>
          <a:lstStyle/>
          <a:p>
            <a:pPr algn="ctr"/>
            <a:r>
              <a:rPr lang="ja-JP" altLang="en-US" sz="1600" b="1"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資料作成のサポートをさせて頂けませんか？</a:t>
            </a:r>
            <a:endParaRPr lang="en-US" altLang="ja-JP" sz="1600" b="1"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sp>
        <p:nvSpPr>
          <p:cNvPr id="2" name="テキスト ボックス 1">
            <a:extLst>
              <a:ext uri="{FF2B5EF4-FFF2-40B4-BE49-F238E27FC236}">
                <a16:creationId xmlns:a16="http://schemas.microsoft.com/office/drawing/2014/main" id="{BACFA726-8F60-85A6-7D4A-F3257A45AA0D}"/>
              </a:ext>
            </a:extLst>
          </p:cNvPr>
          <p:cNvSpPr txBox="1"/>
          <p:nvPr/>
        </p:nvSpPr>
        <p:spPr>
          <a:xfrm>
            <a:off x="3698596" y="5302208"/>
            <a:ext cx="4794808" cy="476071"/>
          </a:xfrm>
          <a:prstGeom prst="roundRect">
            <a:avLst>
              <a:gd name="adj" fmla="val 50000"/>
            </a:avLst>
          </a:prstGeom>
          <a:solidFill>
            <a:schemeClr val="bg1"/>
          </a:solidFill>
        </p:spPr>
        <p:txBody>
          <a:bodyPr wrap="square" rtlCol="0">
            <a:spAutoFit/>
          </a:bodyPr>
          <a:lstStyle/>
          <a:p>
            <a:pPr algn="ctr"/>
            <a:r>
              <a:rPr lang="ja-JP" altLang="en-US" sz="1600" b="1"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ホワイトペーパーのテンプレートプレゼント中</a:t>
            </a:r>
            <a:endParaRPr lang="en-US" altLang="ja-JP" sz="1600" b="1"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sp>
        <p:nvSpPr>
          <p:cNvPr id="4" name="テキスト ボックス 3">
            <a:extLst>
              <a:ext uri="{FF2B5EF4-FFF2-40B4-BE49-F238E27FC236}">
                <a16:creationId xmlns:a16="http://schemas.microsoft.com/office/drawing/2014/main" id="{94E1D60A-5842-C02B-1A48-3B6F0A981E46}"/>
              </a:ext>
            </a:extLst>
          </p:cNvPr>
          <p:cNvSpPr txBox="1"/>
          <p:nvPr/>
        </p:nvSpPr>
        <p:spPr>
          <a:xfrm>
            <a:off x="2218242" y="5821559"/>
            <a:ext cx="7755517" cy="461665"/>
          </a:xfrm>
          <a:prstGeom prst="rect">
            <a:avLst/>
          </a:prstGeom>
          <a:noFill/>
        </p:spPr>
        <p:txBody>
          <a:bodyPr wrap="square" rtlCol="0">
            <a:spAutoFit/>
          </a:bodyPr>
          <a:lstStyle/>
          <a:p>
            <a:pPr algn="ctr"/>
            <a:r>
              <a:rPr lang="en-US" altLang="ja-JP" sz="2400" b="1" dirty="0">
                <a:solidFill>
                  <a:schemeClr val="bg1"/>
                </a:solidFill>
                <a:latin typeface="ヒラギノ角ゴ ProN W6" panose="020B0600000000000000" pitchFamily="34" charset="-128"/>
                <a:ea typeface="ヒラギノ角ゴ ProN W6" panose="020B0600000000000000" pitchFamily="34" charset="-128"/>
              </a:rPr>
              <a:t>https://enpreth.jp/white-paper/</a:t>
            </a:r>
          </a:p>
        </p:txBody>
      </p:sp>
    </p:spTree>
    <p:extLst>
      <p:ext uri="{BB962C8B-B14F-4D97-AF65-F5344CB8AC3E}">
        <p14:creationId xmlns:p14="http://schemas.microsoft.com/office/powerpoint/2010/main" val="3876010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C83B5F-3BB6-3250-A4E4-6DEE97E98E91}"/>
            </a:ext>
          </a:extLst>
        </p:cNvPr>
        <p:cNvGrpSpPr/>
        <p:nvPr/>
      </p:nvGrpSpPr>
      <p:grpSpPr>
        <a:xfrm>
          <a:off x="0" y="0"/>
          <a:ext cx="0" cy="0"/>
          <a:chOff x="0" y="0"/>
          <a:chExt cx="0" cy="0"/>
        </a:xfrm>
      </p:grpSpPr>
      <p:sp>
        <p:nvSpPr>
          <p:cNvPr id="304" name="Google Shape;1536;p67">
            <a:extLst>
              <a:ext uri="{FF2B5EF4-FFF2-40B4-BE49-F238E27FC236}">
                <a16:creationId xmlns:a16="http://schemas.microsoft.com/office/drawing/2014/main" id="{DB5F1F04-77DB-75A2-E3DC-DFD123C596E3}"/>
              </a:ext>
            </a:extLst>
          </p:cNvPr>
          <p:cNvSpPr/>
          <p:nvPr/>
        </p:nvSpPr>
        <p:spPr>
          <a:xfrm>
            <a:off x="0" y="0"/>
            <a:ext cx="12192000" cy="6879002"/>
          </a:xfrm>
          <a:prstGeom prst="roundRect">
            <a:avLst>
              <a:gd name="adj" fmla="val 0"/>
            </a:avLst>
          </a:prstGeom>
          <a:solidFill>
            <a:srgbClr val="FDFAF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dirty="0">
              <a:solidFill>
                <a:schemeClr val="lt1"/>
              </a:solidFill>
              <a:latin typeface="ヒラギノ角ゴ ProN W3" panose="020B0300000000000000" pitchFamily="34" charset="-128"/>
              <a:ea typeface="ヒラギノ角ゴ ProN W3" panose="020B0300000000000000" pitchFamily="34" charset="-128"/>
              <a:sym typeface="Arial"/>
            </a:endParaRPr>
          </a:p>
        </p:txBody>
      </p:sp>
      <p:sp>
        <p:nvSpPr>
          <p:cNvPr id="706" name="Google Shape;1536;p67">
            <a:extLst>
              <a:ext uri="{FF2B5EF4-FFF2-40B4-BE49-F238E27FC236}">
                <a16:creationId xmlns:a16="http://schemas.microsoft.com/office/drawing/2014/main" id="{155C5B9A-275D-605C-525F-B493C91EF6FD}"/>
              </a:ext>
            </a:extLst>
          </p:cNvPr>
          <p:cNvSpPr/>
          <p:nvPr/>
        </p:nvSpPr>
        <p:spPr>
          <a:xfrm>
            <a:off x="393876" y="1740904"/>
            <a:ext cx="3959033" cy="828117"/>
          </a:xfrm>
          <a:prstGeom prst="roundRect">
            <a:avLst>
              <a:gd name="adj" fmla="val 50000"/>
            </a:avLst>
          </a:prstGeom>
          <a:solidFill>
            <a:srgbClr val="C09B17"/>
          </a:solidFill>
          <a:ln>
            <a:noFill/>
          </a:ln>
        </p:spPr>
        <p:txBody>
          <a:bodyPr spcFirstLastPara="1" wrap="square" lIns="91425" tIns="45700" rIns="91425" bIns="45700" anchor="ctr" anchorCtr="0">
            <a:noAutofit/>
          </a:bodyPr>
          <a:lstStyle/>
          <a:p>
            <a:pPr algn="ctr">
              <a:lnSpc>
                <a:spcPct val="150000"/>
              </a:lnSpc>
            </a:pPr>
            <a:r>
              <a:rPr lang="ja-JP" altLang="en-US" sz="3000" b="1" spc="-120" dirty="0">
                <a:solidFill>
                  <a:schemeClr val="bg1"/>
                </a:solidFill>
                <a:latin typeface="ヒラギノ角ゴ ProN W6" panose="020B0600000000000000" pitchFamily="34" charset="-128"/>
                <a:ea typeface="ヒラギノ角ゴ ProN W6" panose="020B0600000000000000" pitchFamily="34" charset="-128"/>
              </a:rPr>
              <a:t>チェックリスト</a:t>
            </a:r>
          </a:p>
        </p:txBody>
      </p:sp>
      <p:sp>
        <p:nvSpPr>
          <p:cNvPr id="2" name="正方形/長方形 1">
            <a:extLst>
              <a:ext uri="{FF2B5EF4-FFF2-40B4-BE49-F238E27FC236}">
                <a16:creationId xmlns:a16="http://schemas.microsoft.com/office/drawing/2014/main" id="{2A5BA974-A992-9357-9F93-2FAD842A6496}"/>
              </a:ext>
            </a:extLst>
          </p:cNvPr>
          <p:cNvSpPr/>
          <p:nvPr/>
        </p:nvSpPr>
        <p:spPr>
          <a:xfrm>
            <a:off x="7613540" y="797482"/>
            <a:ext cx="3959033" cy="526303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3" name="テキスト ボックス 2">
            <a:extLst>
              <a:ext uri="{FF2B5EF4-FFF2-40B4-BE49-F238E27FC236}">
                <a16:creationId xmlns:a16="http://schemas.microsoft.com/office/drawing/2014/main" id="{793893C6-ADBE-B612-E939-11DB153F667E}"/>
              </a:ext>
            </a:extLst>
          </p:cNvPr>
          <p:cNvSpPr txBox="1"/>
          <p:nvPr/>
        </p:nvSpPr>
        <p:spPr>
          <a:xfrm>
            <a:off x="393875" y="2865737"/>
            <a:ext cx="9553221" cy="2554545"/>
          </a:xfrm>
          <a:prstGeom prst="rect">
            <a:avLst/>
          </a:prstGeom>
          <a:noFill/>
        </p:spPr>
        <p:txBody>
          <a:bodyPr wrap="square">
            <a:spAutoFit/>
          </a:bodyPr>
          <a:lstStyle/>
          <a:p>
            <a:r>
              <a:rPr lang="ja-JP" altLang="en-US" sz="8000" b="1" spc="-12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ホワイトペーパー</a:t>
            </a:r>
            <a:endParaRPr lang="en-US" altLang="ja-JP" sz="8000" b="1" spc="-12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a:p>
            <a:r>
              <a:rPr lang="ja-JP" altLang="en-US" sz="8000" b="1" spc="-12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テンプレート</a:t>
            </a:r>
            <a:r>
              <a:rPr lang="en-US" altLang="ja-JP" sz="5400" b="1" spc="-12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ver6</a:t>
            </a:r>
            <a:endParaRPr lang="ja-JP" altLang="en-US" sz="8000" b="1" spc="-12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spTree>
    <p:extLst>
      <p:ext uri="{BB962C8B-B14F-4D97-AF65-F5344CB8AC3E}">
        <p14:creationId xmlns:p14="http://schemas.microsoft.com/office/powerpoint/2010/main" val="158633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CEC90-943A-9450-CA0A-4BA5D37E017A}"/>
            </a:ext>
          </a:extLst>
        </p:cNvPr>
        <p:cNvGrpSpPr/>
        <p:nvPr/>
      </p:nvGrpSpPr>
      <p:grpSpPr>
        <a:xfrm>
          <a:off x="0" y="0"/>
          <a:ext cx="0" cy="0"/>
          <a:chOff x="0" y="0"/>
          <a:chExt cx="0" cy="0"/>
        </a:xfrm>
      </p:grpSpPr>
      <p:sp>
        <p:nvSpPr>
          <p:cNvPr id="46" name="Google Shape;518;p20">
            <a:extLst>
              <a:ext uri="{FF2B5EF4-FFF2-40B4-BE49-F238E27FC236}">
                <a16:creationId xmlns:a16="http://schemas.microsoft.com/office/drawing/2014/main" id="{EFDCF39B-484B-E53B-27C8-D779408E67FC}"/>
              </a:ext>
            </a:extLst>
          </p:cNvPr>
          <p:cNvSpPr/>
          <p:nvPr/>
        </p:nvSpPr>
        <p:spPr>
          <a:xfrm>
            <a:off x="0" y="1800"/>
            <a:ext cx="12192000" cy="6856199"/>
          </a:xfrm>
          <a:prstGeom prst="roundRect">
            <a:avLst>
              <a:gd name="adj" fmla="val 0"/>
            </a:avLst>
          </a:prstGeom>
          <a:solidFill>
            <a:srgbClr val="C09B1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ヒラギノ角ゴ ProN W3" panose="020B0300000000000000" pitchFamily="34" charset="-128"/>
              <a:ea typeface="ヒラギノ角ゴ ProN W3" panose="020B0300000000000000" pitchFamily="34" charset="-128"/>
              <a:sym typeface="Arial"/>
            </a:endParaRPr>
          </a:p>
        </p:txBody>
      </p:sp>
      <p:sp>
        <p:nvSpPr>
          <p:cNvPr id="47" name="Google Shape;518;p20">
            <a:extLst>
              <a:ext uri="{FF2B5EF4-FFF2-40B4-BE49-F238E27FC236}">
                <a16:creationId xmlns:a16="http://schemas.microsoft.com/office/drawing/2014/main" id="{CC5FD55A-CA19-408A-83E6-365259C3673B}"/>
              </a:ext>
            </a:extLst>
          </p:cNvPr>
          <p:cNvSpPr/>
          <p:nvPr/>
        </p:nvSpPr>
        <p:spPr>
          <a:xfrm>
            <a:off x="355600" y="380999"/>
            <a:ext cx="11480800" cy="6096003"/>
          </a:xfrm>
          <a:prstGeom prst="roundRect">
            <a:avLst>
              <a:gd name="adj" fmla="val 3067"/>
            </a:avLst>
          </a:prstGeom>
          <a:solidFill>
            <a:schemeClr val="bg1"/>
          </a:solidFill>
          <a:ln>
            <a:noFill/>
          </a:ln>
          <a:effectLst>
            <a:outerShdw blurRad="254000" dist="38100" dir="5400000" algn="t" rotWithShape="0">
              <a:prstClr val="black">
                <a:alpha val="3000"/>
              </a:prst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ヒラギノ角ゴ ProN W3" panose="020B0300000000000000" pitchFamily="34" charset="-128"/>
              <a:ea typeface="ヒラギノ角ゴ ProN W3" panose="020B0300000000000000" pitchFamily="34" charset="-128"/>
              <a:sym typeface="Arial"/>
            </a:endParaRPr>
          </a:p>
        </p:txBody>
      </p:sp>
      <p:sp>
        <p:nvSpPr>
          <p:cNvPr id="36" name="コンテンツ プレースホルダー 2">
            <a:extLst>
              <a:ext uri="{FF2B5EF4-FFF2-40B4-BE49-F238E27FC236}">
                <a16:creationId xmlns:a16="http://schemas.microsoft.com/office/drawing/2014/main" id="{93513372-8DE0-15A4-E56F-E0FC3B6BF150}"/>
              </a:ext>
            </a:extLst>
          </p:cNvPr>
          <p:cNvSpPr txBox="1">
            <a:spLocks/>
          </p:cNvSpPr>
          <p:nvPr/>
        </p:nvSpPr>
        <p:spPr>
          <a:xfrm>
            <a:off x="1961322" y="1882642"/>
            <a:ext cx="8269357" cy="39762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spcBef>
                <a:spcPts val="0"/>
              </a:spcBef>
              <a:buNone/>
            </a:pPr>
            <a:r>
              <a:rPr lang="ja-JP" altLang="en-US" sz="25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44" name="テキスト ボックス 43">
            <a:extLst>
              <a:ext uri="{FF2B5EF4-FFF2-40B4-BE49-F238E27FC236}">
                <a16:creationId xmlns:a16="http://schemas.microsoft.com/office/drawing/2014/main" id="{18FFE189-BDF9-B919-F929-FB004D656B0E}"/>
              </a:ext>
            </a:extLst>
          </p:cNvPr>
          <p:cNvSpPr txBox="1"/>
          <p:nvPr/>
        </p:nvSpPr>
        <p:spPr>
          <a:xfrm>
            <a:off x="1090113" y="1026389"/>
            <a:ext cx="10011775" cy="477054"/>
          </a:xfrm>
          <a:prstGeom prst="rect">
            <a:avLst/>
          </a:prstGeom>
          <a:noFill/>
        </p:spPr>
        <p:txBody>
          <a:bodyPr wrap="square" rtlCol="0">
            <a:spAutoFit/>
          </a:bodyPr>
          <a:lstStyle/>
          <a:p>
            <a:pPr algn="ctr"/>
            <a:r>
              <a:rPr kumimoji="1" lang="ja-JP" altLang="en-US" sz="25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はじめに</a:t>
            </a:r>
          </a:p>
        </p:txBody>
      </p:sp>
    </p:spTree>
    <p:extLst>
      <p:ext uri="{BB962C8B-B14F-4D97-AF65-F5344CB8AC3E}">
        <p14:creationId xmlns:p14="http://schemas.microsoft.com/office/powerpoint/2010/main" val="1458031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98477-8A75-EF8E-FC3F-67FC7A67F832}"/>
            </a:ext>
          </a:extLst>
        </p:cNvPr>
        <p:cNvGrpSpPr/>
        <p:nvPr/>
      </p:nvGrpSpPr>
      <p:grpSpPr>
        <a:xfrm>
          <a:off x="0" y="0"/>
          <a:ext cx="0" cy="0"/>
          <a:chOff x="0" y="0"/>
          <a:chExt cx="0" cy="0"/>
        </a:xfrm>
      </p:grpSpPr>
      <p:sp>
        <p:nvSpPr>
          <p:cNvPr id="2" name="タイトル 4">
            <a:extLst>
              <a:ext uri="{FF2B5EF4-FFF2-40B4-BE49-F238E27FC236}">
                <a16:creationId xmlns:a16="http://schemas.microsoft.com/office/drawing/2014/main" id="{18E4299C-70FF-0CEA-DEC3-A186468DD04F}"/>
              </a:ext>
            </a:extLst>
          </p:cNvPr>
          <p:cNvSpPr>
            <a:spLocks noGrp="1"/>
          </p:cNvSpPr>
          <p:nvPr>
            <p:ph type="ctrTitle"/>
          </p:nvPr>
        </p:nvSpPr>
        <p:spPr/>
        <p:txBody>
          <a:bodyPr>
            <a:normAutofit/>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目次</a:t>
            </a:r>
          </a:p>
        </p:txBody>
      </p:sp>
      <p:sp>
        <p:nvSpPr>
          <p:cNvPr id="8" name="テキスト ボックス 7">
            <a:extLst>
              <a:ext uri="{FF2B5EF4-FFF2-40B4-BE49-F238E27FC236}">
                <a16:creationId xmlns:a16="http://schemas.microsoft.com/office/drawing/2014/main" id="{5E432A66-15F9-2871-1CC0-C8795870756B}"/>
              </a:ext>
            </a:extLst>
          </p:cNvPr>
          <p:cNvSpPr txBox="1"/>
          <p:nvPr/>
        </p:nvSpPr>
        <p:spPr>
          <a:xfrm>
            <a:off x="817034" y="1083379"/>
            <a:ext cx="6209608" cy="4909549"/>
          </a:xfrm>
          <a:prstGeom prst="rect">
            <a:avLst/>
          </a:prstGeom>
          <a:noFill/>
        </p:spPr>
        <p:txBody>
          <a:bodyPr wrap="square">
            <a:spAutoFit/>
          </a:bodyPr>
          <a:lstStyle/>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p>
            <a:pPr>
              <a:lnSpc>
                <a:spcPct val="2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a:t>
            </a:r>
          </a:p>
        </p:txBody>
      </p:sp>
      <p:sp>
        <p:nvSpPr>
          <p:cNvPr id="9" name="テキスト ボックス 8">
            <a:extLst>
              <a:ext uri="{FF2B5EF4-FFF2-40B4-BE49-F238E27FC236}">
                <a16:creationId xmlns:a16="http://schemas.microsoft.com/office/drawing/2014/main" id="{31E78389-7085-BBE2-7F90-9F2FB5E8305D}"/>
              </a:ext>
            </a:extLst>
          </p:cNvPr>
          <p:cNvSpPr txBox="1"/>
          <p:nvPr/>
        </p:nvSpPr>
        <p:spPr>
          <a:xfrm>
            <a:off x="7084608" y="1083379"/>
            <a:ext cx="4195512" cy="4924425"/>
          </a:xfrm>
          <a:prstGeom prst="rect">
            <a:avLst/>
          </a:prstGeom>
          <a:noFill/>
        </p:spPr>
        <p:txBody>
          <a:bodyPr wrap="square">
            <a:spAutoFit/>
          </a:bodyPr>
          <a:lstStyle/>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P4</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P5</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P6</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P7</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P8</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P9</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P10</a:t>
            </a:r>
          </a:p>
          <a:p>
            <a:pPr algn="r">
              <a:lnSpc>
                <a:spcPct val="250000"/>
              </a:lnSpc>
            </a:pPr>
            <a:r>
              <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P11</a:t>
            </a:r>
          </a:p>
        </p:txBody>
      </p:sp>
    </p:spTree>
    <p:extLst>
      <p:ext uri="{BB962C8B-B14F-4D97-AF65-F5344CB8AC3E}">
        <p14:creationId xmlns:p14="http://schemas.microsoft.com/office/powerpoint/2010/main" val="196151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49A54-79D9-C845-5962-3FBB6095F3F9}"/>
            </a:ext>
          </a:extLst>
        </p:cNvPr>
        <p:cNvGrpSpPr/>
        <p:nvPr/>
      </p:nvGrpSpPr>
      <p:grpSpPr>
        <a:xfrm>
          <a:off x="0" y="0"/>
          <a:ext cx="0" cy="0"/>
          <a:chOff x="0" y="0"/>
          <a:chExt cx="0" cy="0"/>
        </a:xfrm>
      </p:grpSpPr>
      <p:sp>
        <p:nvSpPr>
          <p:cNvPr id="31" name="テキスト ボックス 30">
            <a:extLst>
              <a:ext uri="{FF2B5EF4-FFF2-40B4-BE49-F238E27FC236}">
                <a16:creationId xmlns:a16="http://schemas.microsoft.com/office/drawing/2014/main" id="{2A7A3576-0155-F07D-062E-34D50851B06B}"/>
              </a:ext>
            </a:extLst>
          </p:cNvPr>
          <p:cNvSpPr txBox="1"/>
          <p:nvPr/>
        </p:nvSpPr>
        <p:spPr>
          <a:xfrm>
            <a:off x="1090113" y="1184330"/>
            <a:ext cx="10011775" cy="477054"/>
          </a:xfrm>
          <a:prstGeom prst="rect">
            <a:avLst/>
          </a:prstGeom>
          <a:noFill/>
        </p:spPr>
        <p:txBody>
          <a:bodyPr wrap="square" rtlCol="0">
            <a:spAutoFit/>
          </a:bodyPr>
          <a:lstStyle/>
          <a:p>
            <a:pPr algn="ctr"/>
            <a:r>
              <a:rPr kumimoji="1" lang="ja-JP" altLang="en-US" sz="250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見出しが入ります</a:t>
            </a:r>
          </a:p>
        </p:txBody>
      </p:sp>
      <p:sp>
        <p:nvSpPr>
          <p:cNvPr id="601" name="フリーフォーム: 図形 600">
            <a:extLst>
              <a:ext uri="{FF2B5EF4-FFF2-40B4-BE49-F238E27FC236}">
                <a16:creationId xmlns:a16="http://schemas.microsoft.com/office/drawing/2014/main" id="{1E601CC8-9FFC-F0C1-7BF4-CBF40851C0C6}"/>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sp>
        <p:nvSpPr>
          <p:cNvPr id="2" name="四角形: 角を丸くする 4">
            <a:extLst>
              <a:ext uri="{FF2B5EF4-FFF2-40B4-BE49-F238E27FC236}">
                <a16:creationId xmlns:a16="http://schemas.microsoft.com/office/drawing/2014/main" id="{49C839D6-DF4B-8722-D96D-AFB8D2E09A00}"/>
              </a:ext>
            </a:extLst>
          </p:cNvPr>
          <p:cNvSpPr/>
          <p:nvPr/>
        </p:nvSpPr>
        <p:spPr>
          <a:xfrm>
            <a:off x="842560" y="2028520"/>
            <a:ext cx="2943412" cy="497763"/>
          </a:xfrm>
          <a:prstGeom prst="roundRect">
            <a:avLst>
              <a:gd name="adj" fmla="val 50000"/>
            </a:avLst>
          </a:prstGeom>
          <a:solidFill>
            <a:srgbClr val="C09B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パターン①</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3" name="四角形: 角を丸くする 4">
            <a:extLst>
              <a:ext uri="{FF2B5EF4-FFF2-40B4-BE49-F238E27FC236}">
                <a16:creationId xmlns:a16="http://schemas.microsoft.com/office/drawing/2014/main" id="{C67566CD-44B6-145A-4A40-AA2B690D5310}"/>
              </a:ext>
            </a:extLst>
          </p:cNvPr>
          <p:cNvSpPr/>
          <p:nvPr/>
        </p:nvSpPr>
        <p:spPr>
          <a:xfrm>
            <a:off x="4624294" y="2028520"/>
            <a:ext cx="2943412" cy="497763"/>
          </a:xfrm>
          <a:prstGeom prst="roundRect">
            <a:avLst>
              <a:gd name="adj" fmla="val 50000"/>
            </a:avLst>
          </a:prstGeom>
          <a:solidFill>
            <a:srgbClr val="C09B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パターン②</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4" name="四角形: 角を丸くする 4">
            <a:extLst>
              <a:ext uri="{FF2B5EF4-FFF2-40B4-BE49-F238E27FC236}">
                <a16:creationId xmlns:a16="http://schemas.microsoft.com/office/drawing/2014/main" id="{27A69535-0F72-1E51-6110-85F687D1406B}"/>
              </a:ext>
            </a:extLst>
          </p:cNvPr>
          <p:cNvSpPr/>
          <p:nvPr/>
        </p:nvSpPr>
        <p:spPr>
          <a:xfrm>
            <a:off x="8387433" y="2028520"/>
            <a:ext cx="2943412" cy="497763"/>
          </a:xfrm>
          <a:prstGeom prst="roundRect">
            <a:avLst>
              <a:gd name="adj" fmla="val 50000"/>
            </a:avLst>
          </a:prstGeom>
          <a:solidFill>
            <a:srgbClr val="C09B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ヒラギノ角ゴ ProN W3" panose="020B0300000000000000" pitchFamily="34" charset="-128"/>
                <a:ea typeface="ヒラギノ角ゴ ProN W3" panose="020B0300000000000000" pitchFamily="34" charset="-128"/>
              </a:rPr>
              <a:t>パターン③</a:t>
            </a:r>
            <a:endParaRPr kumimoji="1" lang="ja-JP" altLang="en-US" b="1"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5" name="テキスト ボックス 4">
            <a:extLst>
              <a:ext uri="{FF2B5EF4-FFF2-40B4-BE49-F238E27FC236}">
                <a16:creationId xmlns:a16="http://schemas.microsoft.com/office/drawing/2014/main" id="{CFB6122E-953F-88B1-8B69-DB2150C57274}"/>
              </a:ext>
            </a:extLst>
          </p:cNvPr>
          <p:cNvSpPr txBox="1"/>
          <p:nvPr/>
        </p:nvSpPr>
        <p:spPr>
          <a:xfrm>
            <a:off x="828559" y="2639824"/>
            <a:ext cx="3082967" cy="785343"/>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6" name="テキスト ボックス 5">
            <a:extLst>
              <a:ext uri="{FF2B5EF4-FFF2-40B4-BE49-F238E27FC236}">
                <a16:creationId xmlns:a16="http://schemas.microsoft.com/office/drawing/2014/main" id="{60A9BBFF-3D62-A683-40A1-92660F8F9F2F}"/>
              </a:ext>
            </a:extLst>
          </p:cNvPr>
          <p:cNvSpPr txBox="1"/>
          <p:nvPr/>
        </p:nvSpPr>
        <p:spPr>
          <a:xfrm>
            <a:off x="4554516" y="2639824"/>
            <a:ext cx="3082967" cy="800219"/>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7" name="四角形: 角を丸くする 4">
            <a:extLst>
              <a:ext uri="{FF2B5EF4-FFF2-40B4-BE49-F238E27FC236}">
                <a16:creationId xmlns:a16="http://schemas.microsoft.com/office/drawing/2014/main" id="{38AAA53F-1E49-1FFC-C7E6-B93BE2E6A7BC}"/>
              </a:ext>
            </a:extLst>
          </p:cNvPr>
          <p:cNvSpPr/>
          <p:nvPr/>
        </p:nvSpPr>
        <p:spPr>
          <a:xfrm>
            <a:off x="8387433" y="4089187"/>
            <a:ext cx="2943412" cy="748186"/>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8" name="テキスト ボックス 7">
            <a:extLst>
              <a:ext uri="{FF2B5EF4-FFF2-40B4-BE49-F238E27FC236}">
                <a16:creationId xmlns:a16="http://schemas.microsoft.com/office/drawing/2014/main" id="{5E3E56DF-E856-6156-4007-20F70C6222FC}"/>
              </a:ext>
            </a:extLst>
          </p:cNvPr>
          <p:cNvSpPr txBox="1"/>
          <p:nvPr/>
        </p:nvSpPr>
        <p:spPr>
          <a:xfrm>
            <a:off x="8317656" y="2639824"/>
            <a:ext cx="3082967" cy="800219"/>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856" name="テキスト ボックス 855">
            <a:extLst>
              <a:ext uri="{FF2B5EF4-FFF2-40B4-BE49-F238E27FC236}">
                <a16:creationId xmlns:a16="http://schemas.microsoft.com/office/drawing/2014/main" id="{DD31B3E6-9391-F24B-AF46-615521E44963}"/>
              </a:ext>
            </a:extLst>
          </p:cNvPr>
          <p:cNvSpPr txBox="1"/>
          <p:nvPr/>
        </p:nvSpPr>
        <p:spPr>
          <a:xfrm>
            <a:off x="1734808" y="5450006"/>
            <a:ext cx="8728544" cy="416011"/>
          </a:xfrm>
          <a:prstGeom prst="rect">
            <a:avLst/>
          </a:prstGeom>
          <a:noFill/>
        </p:spPr>
        <p:txBody>
          <a:bodyPr wrap="square">
            <a:spAutoFit/>
          </a:bodyPr>
          <a:lstStyle/>
          <a:p>
            <a:pPr algn="ct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25" name="正方形/長方形 24">
            <a:extLst>
              <a:ext uri="{FF2B5EF4-FFF2-40B4-BE49-F238E27FC236}">
                <a16:creationId xmlns:a16="http://schemas.microsoft.com/office/drawing/2014/main" id="{930BFB19-6BDF-95E0-9A8C-8ADD73974CBC}"/>
              </a:ext>
            </a:extLst>
          </p:cNvPr>
          <p:cNvSpPr/>
          <p:nvPr/>
        </p:nvSpPr>
        <p:spPr>
          <a:xfrm>
            <a:off x="842560" y="3612515"/>
            <a:ext cx="2943412"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26" name="正方形/長方形 25">
            <a:extLst>
              <a:ext uri="{FF2B5EF4-FFF2-40B4-BE49-F238E27FC236}">
                <a16:creationId xmlns:a16="http://schemas.microsoft.com/office/drawing/2014/main" id="{1A9A0E62-7694-F36C-63BB-BC2E8F5284D9}"/>
              </a:ext>
            </a:extLst>
          </p:cNvPr>
          <p:cNvSpPr/>
          <p:nvPr/>
        </p:nvSpPr>
        <p:spPr>
          <a:xfrm>
            <a:off x="4624294" y="3612515"/>
            <a:ext cx="2943412"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61" name="正方形/長方形 60">
            <a:extLst>
              <a:ext uri="{FF2B5EF4-FFF2-40B4-BE49-F238E27FC236}">
                <a16:creationId xmlns:a16="http://schemas.microsoft.com/office/drawing/2014/main" id="{1CC57541-2F02-6902-5C93-8A2E2E59A437}"/>
              </a:ext>
            </a:extLst>
          </p:cNvPr>
          <p:cNvSpPr/>
          <p:nvPr/>
        </p:nvSpPr>
        <p:spPr>
          <a:xfrm>
            <a:off x="8387433" y="3612515"/>
            <a:ext cx="2943412" cy="145207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
        <p:nvSpPr>
          <p:cNvPr id="1012" name="タイトル 4">
            <a:extLst>
              <a:ext uri="{FF2B5EF4-FFF2-40B4-BE49-F238E27FC236}">
                <a16:creationId xmlns:a16="http://schemas.microsoft.com/office/drawing/2014/main" id="{1455232F-3546-F051-48A4-F1FCEF475F14}"/>
              </a:ext>
            </a:extLst>
          </p:cNvPr>
          <p:cNvSpPr txBox="1">
            <a:spLocks/>
          </p:cNvSpPr>
          <p:nvPr/>
        </p:nvSpPr>
        <p:spPr>
          <a:xfrm>
            <a:off x="254000" y="231962"/>
            <a:ext cx="9144000" cy="3762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1600" b="1" kern="1200">
                <a:solidFill>
                  <a:schemeClr val="tx1">
                    <a:lumMod val="75000"/>
                    <a:lumOff val="25000"/>
                  </a:schemeClr>
                </a:solidFill>
                <a:latin typeface="ヒラギノ角ゴ ProN W3" panose="020B0300000000000000" pitchFamily="34" charset="-128"/>
                <a:ea typeface="ヒラギノ角ゴ ProN W3" panose="020B0300000000000000" pitchFamily="34" charset="-128"/>
                <a:cs typeface="+mj-cs"/>
              </a:defRPr>
            </a:lvl1p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課題</a:t>
            </a:r>
          </a:p>
        </p:txBody>
      </p:sp>
    </p:spTree>
    <p:extLst>
      <p:ext uri="{BB962C8B-B14F-4D97-AF65-F5344CB8AC3E}">
        <p14:creationId xmlns:p14="http://schemas.microsoft.com/office/powerpoint/2010/main" val="3077555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0108C-8161-4D4F-B5BF-1717DB20DEA3}"/>
            </a:ext>
          </a:extLst>
        </p:cNvPr>
        <p:cNvGrpSpPr/>
        <p:nvPr/>
      </p:nvGrpSpPr>
      <p:grpSpPr>
        <a:xfrm>
          <a:off x="0" y="0"/>
          <a:ext cx="0" cy="0"/>
          <a:chOff x="0" y="0"/>
          <a:chExt cx="0" cy="0"/>
        </a:xfrm>
      </p:grpSpPr>
      <p:sp>
        <p:nvSpPr>
          <p:cNvPr id="9" name="四角形: 角を丸くする 8">
            <a:extLst>
              <a:ext uri="{FF2B5EF4-FFF2-40B4-BE49-F238E27FC236}">
                <a16:creationId xmlns:a16="http://schemas.microsoft.com/office/drawing/2014/main" id="{3E4ED169-779D-5771-8218-6E6995453DE3}"/>
              </a:ext>
            </a:extLst>
          </p:cNvPr>
          <p:cNvSpPr/>
          <p:nvPr/>
        </p:nvSpPr>
        <p:spPr>
          <a:xfrm>
            <a:off x="879010" y="1304331"/>
            <a:ext cx="10433980" cy="1777853"/>
          </a:xfrm>
          <a:prstGeom prst="roundRect">
            <a:avLst>
              <a:gd name="adj" fmla="val 1845"/>
            </a:avLst>
          </a:prstGeom>
          <a:solidFill>
            <a:srgbClr val="C09B17"/>
          </a:solidFill>
          <a:ln w="57150">
            <a:solidFill>
              <a:srgbClr val="C09B17"/>
            </a:solidFill>
          </a:ln>
          <a:effectLst>
            <a:outerShdw blurRad="254000" dist="38100" dir="5400000" algn="t" rotWithShape="0">
              <a:schemeClr val="bg1">
                <a:lumMod val="50000"/>
                <a:alpha val="1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2" name="タイトル 1">
            <a:extLst>
              <a:ext uri="{FF2B5EF4-FFF2-40B4-BE49-F238E27FC236}">
                <a16:creationId xmlns:a16="http://schemas.microsoft.com/office/drawing/2014/main" id="{D69EEE28-3E3A-8EA9-6CCF-109284636855}"/>
              </a:ext>
            </a:extLst>
          </p:cNvPr>
          <p:cNvSpPr>
            <a:spLocks noGrp="1"/>
          </p:cNvSpPr>
          <p:nvPr>
            <p:ph type="ctrTitle"/>
          </p:nvPr>
        </p:nvSpPr>
        <p:spPr/>
        <p:txBody>
          <a:bodyPr>
            <a:normAutofit/>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課題の背景</a:t>
            </a:r>
            <a:endParaRPr kumimoji="1"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endParaRPr>
          </a:p>
        </p:txBody>
      </p:sp>
      <p:sp>
        <p:nvSpPr>
          <p:cNvPr id="122" name="テキスト ボックス 121">
            <a:extLst>
              <a:ext uri="{FF2B5EF4-FFF2-40B4-BE49-F238E27FC236}">
                <a16:creationId xmlns:a16="http://schemas.microsoft.com/office/drawing/2014/main" id="{ED8F3002-56A5-9D2A-2998-392FA4628390}"/>
              </a:ext>
            </a:extLst>
          </p:cNvPr>
          <p:cNvSpPr txBox="1"/>
          <p:nvPr/>
        </p:nvSpPr>
        <p:spPr>
          <a:xfrm>
            <a:off x="1521914" y="2001668"/>
            <a:ext cx="3380287" cy="477054"/>
          </a:xfrm>
          <a:prstGeom prst="rect">
            <a:avLst/>
          </a:prstGeom>
          <a:noFill/>
        </p:spPr>
        <p:txBody>
          <a:bodyPr wrap="square" rtlCol="0">
            <a:spAutoFit/>
          </a:bodyPr>
          <a:lstStyle/>
          <a:p>
            <a:r>
              <a:rPr kumimoji="1" lang="ja-JP" altLang="en-US" sz="2500" dirty="0">
                <a:solidFill>
                  <a:schemeClr val="bg1"/>
                </a:solidFill>
                <a:latin typeface="ヒラギノ角ゴ ProN W6" panose="020B0600000000000000" pitchFamily="34" charset="-128"/>
                <a:ea typeface="ヒラギノ角ゴ ProN W6" panose="020B0600000000000000" pitchFamily="34" charset="-128"/>
              </a:rPr>
              <a:t>〇〇〇〇〇〇とは</a:t>
            </a:r>
          </a:p>
        </p:txBody>
      </p:sp>
      <p:sp>
        <p:nvSpPr>
          <p:cNvPr id="3" name="テキスト ボックス 2">
            <a:extLst>
              <a:ext uri="{FF2B5EF4-FFF2-40B4-BE49-F238E27FC236}">
                <a16:creationId xmlns:a16="http://schemas.microsoft.com/office/drawing/2014/main" id="{7642EB79-A36D-B251-97FF-63AA1BCE3483}"/>
              </a:ext>
            </a:extLst>
          </p:cNvPr>
          <p:cNvSpPr txBox="1"/>
          <p:nvPr/>
        </p:nvSpPr>
        <p:spPr>
          <a:xfrm>
            <a:off x="4758267" y="1806217"/>
            <a:ext cx="6098086" cy="785343"/>
          </a:xfrm>
          <a:prstGeom prst="rect">
            <a:avLst/>
          </a:prstGeom>
          <a:noFill/>
        </p:spPr>
        <p:txBody>
          <a:bodyPr wrap="square">
            <a:spAutoFit/>
          </a:bodyPr>
          <a:lstStyle/>
          <a:p>
            <a:pPr>
              <a:lnSpc>
                <a:spcPct val="150000"/>
              </a:lnSpc>
            </a:pPr>
            <a:r>
              <a:rPr lang="ja-JP" altLang="en-US" sz="1600" dirty="0">
                <a:solidFill>
                  <a:schemeClr val="bg1"/>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a:t>
            </a:r>
            <a:endParaRPr lang="en-US" altLang="ja-JP" sz="1600" dirty="0">
              <a:solidFill>
                <a:schemeClr val="bg1"/>
              </a:solidFill>
              <a:latin typeface="ヒラギノ角ゴ ProN W3" panose="020B0300000000000000" pitchFamily="34" charset="-128"/>
              <a:ea typeface="ヒラギノ角ゴ ProN W3" panose="020B0300000000000000" pitchFamily="34" charset="-128"/>
            </a:endParaRPr>
          </a:p>
        </p:txBody>
      </p:sp>
      <p:sp>
        <p:nvSpPr>
          <p:cNvPr id="7" name="テキスト ボックス 6">
            <a:extLst>
              <a:ext uri="{FF2B5EF4-FFF2-40B4-BE49-F238E27FC236}">
                <a16:creationId xmlns:a16="http://schemas.microsoft.com/office/drawing/2014/main" id="{2E04640A-A8C6-9B90-BC7D-FF2830C5D46B}"/>
              </a:ext>
            </a:extLst>
          </p:cNvPr>
          <p:cNvSpPr txBox="1"/>
          <p:nvPr/>
        </p:nvSpPr>
        <p:spPr>
          <a:xfrm>
            <a:off x="1352054" y="3584070"/>
            <a:ext cx="5996283" cy="2262671"/>
          </a:xfrm>
          <a:prstGeom prst="rect">
            <a:avLst/>
          </a:prstGeom>
          <a:noFill/>
        </p:spPr>
        <p:txBody>
          <a:bodyPr wrap="square">
            <a:spAutoFit/>
          </a:bodyPr>
          <a:lstStyle/>
          <a:p>
            <a:pPr>
              <a:lnSpc>
                <a:spcPct val="150000"/>
              </a:lnSpc>
            </a:pPr>
            <a:r>
              <a:rPr lang="ja-JP" altLang="en-US"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60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p:txBody>
      </p:sp>
      <p:sp>
        <p:nvSpPr>
          <p:cNvPr id="8" name="正方形/長方形 7">
            <a:extLst>
              <a:ext uri="{FF2B5EF4-FFF2-40B4-BE49-F238E27FC236}">
                <a16:creationId xmlns:a16="http://schemas.microsoft.com/office/drawing/2014/main" id="{F325F659-C93D-A2AE-33D6-AC20097CB983}"/>
              </a:ext>
            </a:extLst>
          </p:cNvPr>
          <p:cNvSpPr/>
          <p:nvPr/>
        </p:nvSpPr>
        <p:spPr>
          <a:xfrm>
            <a:off x="7542064" y="3682157"/>
            <a:ext cx="2943412" cy="207310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lumMod val="50000"/>
                  </a:schemeClr>
                </a:solidFill>
              </a:rPr>
              <a:t>画像・イラストなど</a:t>
            </a:r>
          </a:p>
        </p:txBody>
      </p:sp>
    </p:spTree>
    <p:extLst>
      <p:ext uri="{BB962C8B-B14F-4D97-AF65-F5344CB8AC3E}">
        <p14:creationId xmlns:p14="http://schemas.microsoft.com/office/powerpoint/2010/main" val="1330910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7DE1A1-B89D-4408-B544-C17C01E13D7F}"/>
            </a:ext>
          </a:extLst>
        </p:cNvPr>
        <p:cNvGrpSpPr/>
        <p:nvPr/>
      </p:nvGrpSpPr>
      <p:grpSpPr>
        <a:xfrm>
          <a:off x="0" y="0"/>
          <a:ext cx="0" cy="0"/>
          <a:chOff x="0" y="0"/>
          <a:chExt cx="0" cy="0"/>
        </a:xfrm>
      </p:grpSpPr>
      <p:sp>
        <p:nvSpPr>
          <p:cNvPr id="30" name="タイトル 29">
            <a:extLst>
              <a:ext uri="{FF2B5EF4-FFF2-40B4-BE49-F238E27FC236}">
                <a16:creationId xmlns:a16="http://schemas.microsoft.com/office/drawing/2014/main" id="{CABB5738-B0D9-6A7E-F142-3525047863A6}"/>
              </a:ext>
            </a:extLst>
          </p:cNvPr>
          <p:cNvSpPr>
            <a:spLocks noGrp="1"/>
          </p:cNvSpPr>
          <p:nvPr>
            <p:ph type="ctrTitle"/>
          </p:nvPr>
        </p:nvSpPr>
        <p:spPr/>
        <p:txBody>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チェックリスト①</a:t>
            </a:r>
          </a:p>
        </p:txBody>
      </p:sp>
      <p:sp>
        <p:nvSpPr>
          <p:cNvPr id="601" name="フリーフォーム: 図形 600">
            <a:extLst>
              <a:ext uri="{FF2B5EF4-FFF2-40B4-BE49-F238E27FC236}">
                <a16:creationId xmlns:a16="http://schemas.microsoft.com/office/drawing/2014/main" id="{A68577DA-0617-C1CD-B574-2EBA3F1C5C77}"/>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graphicFrame>
        <p:nvGraphicFramePr>
          <p:cNvPr id="3" name="表 2">
            <a:extLst>
              <a:ext uri="{FF2B5EF4-FFF2-40B4-BE49-F238E27FC236}">
                <a16:creationId xmlns:a16="http://schemas.microsoft.com/office/drawing/2014/main" id="{41F18FF4-87AC-CB25-1546-EFFFD75364B0}"/>
              </a:ext>
            </a:extLst>
          </p:cNvPr>
          <p:cNvGraphicFramePr>
            <a:graphicFrameLocks noGrp="1"/>
          </p:cNvGraphicFramePr>
          <p:nvPr>
            <p:extLst>
              <p:ext uri="{D42A27DB-BD31-4B8C-83A1-F6EECF244321}">
                <p14:modId xmlns:p14="http://schemas.microsoft.com/office/powerpoint/2010/main" val="305534331"/>
              </p:ext>
            </p:extLst>
          </p:nvPr>
        </p:nvGraphicFramePr>
        <p:xfrm>
          <a:off x="658207" y="1092200"/>
          <a:ext cx="10875586" cy="5071536"/>
        </p:xfrm>
        <a:graphic>
          <a:graphicData uri="http://schemas.openxmlformats.org/drawingml/2006/table">
            <a:tbl>
              <a:tblPr firstRow="1" bandRow="1">
                <a:tableStyleId>{5C22544A-7EE6-4342-B048-85BDC9FD1C3A}</a:tableStyleId>
              </a:tblPr>
              <a:tblGrid>
                <a:gridCol w="1027000">
                  <a:extLst>
                    <a:ext uri="{9D8B030D-6E8A-4147-A177-3AD203B41FA5}">
                      <a16:colId xmlns:a16="http://schemas.microsoft.com/office/drawing/2014/main" val="244596379"/>
                    </a:ext>
                  </a:extLst>
                </a:gridCol>
                <a:gridCol w="9848586">
                  <a:extLst>
                    <a:ext uri="{9D8B030D-6E8A-4147-A177-3AD203B41FA5}">
                      <a16:colId xmlns:a16="http://schemas.microsoft.com/office/drawing/2014/main" val="767881860"/>
                    </a:ext>
                  </a:extLst>
                </a:gridCol>
              </a:tblGrid>
              <a:tr h="563504">
                <a:tc>
                  <a:txBody>
                    <a:bodyPr/>
                    <a:lstStyle/>
                    <a:p>
                      <a:pPr algn="ctr"/>
                      <a:r>
                        <a:rPr lang="ja-JP" altLang="en-US" sz="1600" b="1" dirty="0">
                          <a:solidFill>
                            <a:schemeClr val="bg1"/>
                          </a:solidFill>
                          <a:latin typeface="ヒラギノ角ゴ ProN W3" panose="020B0300000000000000" pitchFamily="34" charset="-128"/>
                          <a:ea typeface="ヒラギノ角ゴ ProN W3" panose="020B0300000000000000" pitchFamily="34" charset="-128"/>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2312213230"/>
                  </a:ext>
                </a:extLst>
              </a:tr>
              <a:tr h="563504">
                <a:tc>
                  <a:txBody>
                    <a:bodyPr/>
                    <a:lstStyle/>
                    <a:p>
                      <a:pPr algn="ctr"/>
                      <a:r>
                        <a:rPr lang="ja-JP" altLang="en-US" sz="1600" b="1" dirty="0">
                          <a:solidFill>
                            <a:schemeClr val="bg1"/>
                          </a:solidFill>
                          <a:latin typeface="ヒラギノ角ゴ ProN W3" panose="020B0300000000000000" pitchFamily="34" charset="-128"/>
                          <a:ea typeface="ヒラギノ角ゴ ProN W3" panose="020B0300000000000000" pitchFamily="34" charset="-128"/>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4085973826"/>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151756525"/>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4260081954"/>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3874716007"/>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3502807337"/>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1513016913"/>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1124947285"/>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654875786"/>
                  </a:ext>
                </a:extLst>
              </a:tr>
            </a:tbl>
          </a:graphicData>
        </a:graphic>
      </p:graphicFrame>
    </p:spTree>
    <p:extLst>
      <p:ext uri="{BB962C8B-B14F-4D97-AF65-F5344CB8AC3E}">
        <p14:creationId xmlns:p14="http://schemas.microsoft.com/office/powerpoint/2010/main" val="3742593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018A6-8B88-8592-027A-3B1BA5253902}"/>
            </a:ext>
          </a:extLst>
        </p:cNvPr>
        <p:cNvGrpSpPr/>
        <p:nvPr/>
      </p:nvGrpSpPr>
      <p:grpSpPr>
        <a:xfrm>
          <a:off x="0" y="0"/>
          <a:ext cx="0" cy="0"/>
          <a:chOff x="0" y="0"/>
          <a:chExt cx="0" cy="0"/>
        </a:xfrm>
      </p:grpSpPr>
      <p:sp>
        <p:nvSpPr>
          <p:cNvPr id="30" name="タイトル 29">
            <a:extLst>
              <a:ext uri="{FF2B5EF4-FFF2-40B4-BE49-F238E27FC236}">
                <a16:creationId xmlns:a16="http://schemas.microsoft.com/office/drawing/2014/main" id="{EC7DF826-554D-1B2F-BBA2-6CBDDC892BBC}"/>
              </a:ext>
            </a:extLst>
          </p:cNvPr>
          <p:cNvSpPr>
            <a:spLocks noGrp="1"/>
          </p:cNvSpPr>
          <p:nvPr>
            <p:ph type="ctrTitle"/>
          </p:nvPr>
        </p:nvSpPr>
        <p:spPr/>
        <p:txBody>
          <a:bodyPr/>
          <a:lstStyle/>
          <a:p>
            <a:r>
              <a:rPr lang="ja-JP" altLang="en-US" b="0" dirty="0">
                <a:solidFill>
                  <a:schemeClr val="tx1">
                    <a:lumMod val="85000"/>
                    <a:lumOff val="15000"/>
                  </a:schemeClr>
                </a:solidFill>
                <a:latin typeface="ヒラギノ角ゴ ProN W6" panose="020B0600000000000000" pitchFamily="34" charset="-128"/>
                <a:ea typeface="ヒラギノ角ゴ ProN W6" panose="020B0600000000000000" pitchFamily="34" charset="-128"/>
              </a:rPr>
              <a:t>チェックリスト②</a:t>
            </a:r>
          </a:p>
        </p:txBody>
      </p:sp>
      <p:sp>
        <p:nvSpPr>
          <p:cNvPr id="601" name="フリーフォーム: 図形 600">
            <a:extLst>
              <a:ext uri="{FF2B5EF4-FFF2-40B4-BE49-F238E27FC236}">
                <a16:creationId xmlns:a16="http://schemas.microsoft.com/office/drawing/2014/main" id="{13D4ACDA-A0B3-9868-9252-BFF25BB61EB0}"/>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graphicFrame>
        <p:nvGraphicFramePr>
          <p:cNvPr id="3" name="表 2">
            <a:extLst>
              <a:ext uri="{FF2B5EF4-FFF2-40B4-BE49-F238E27FC236}">
                <a16:creationId xmlns:a16="http://schemas.microsoft.com/office/drawing/2014/main" id="{A11275A2-C5FC-2EFC-754D-2EF6793A7590}"/>
              </a:ext>
            </a:extLst>
          </p:cNvPr>
          <p:cNvGraphicFramePr>
            <a:graphicFrameLocks noGrp="1"/>
          </p:cNvGraphicFramePr>
          <p:nvPr/>
        </p:nvGraphicFramePr>
        <p:xfrm>
          <a:off x="658207" y="1092200"/>
          <a:ext cx="10875586" cy="5071536"/>
        </p:xfrm>
        <a:graphic>
          <a:graphicData uri="http://schemas.openxmlformats.org/drawingml/2006/table">
            <a:tbl>
              <a:tblPr firstRow="1" bandRow="1">
                <a:tableStyleId>{5C22544A-7EE6-4342-B048-85BDC9FD1C3A}</a:tableStyleId>
              </a:tblPr>
              <a:tblGrid>
                <a:gridCol w="1027000">
                  <a:extLst>
                    <a:ext uri="{9D8B030D-6E8A-4147-A177-3AD203B41FA5}">
                      <a16:colId xmlns:a16="http://schemas.microsoft.com/office/drawing/2014/main" val="244596379"/>
                    </a:ext>
                  </a:extLst>
                </a:gridCol>
                <a:gridCol w="9848586">
                  <a:extLst>
                    <a:ext uri="{9D8B030D-6E8A-4147-A177-3AD203B41FA5}">
                      <a16:colId xmlns:a16="http://schemas.microsoft.com/office/drawing/2014/main" val="767881860"/>
                    </a:ext>
                  </a:extLst>
                </a:gridCol>
              </a:tblGrid>
              <a:tr h="563504">
                <a:tc>
                  <a:txBody>
                    <a:bodyPr/>
                    <a:lstStyle/>
                    <a:p>
                      <a:pPr algn="ctr"/>
                      <a:r>
                        <a:rPr lang="ja-JP" altLang="en-US" sz="1600" b="1" dirty="0">
                          <a:solidFill>
                            <a:schemeClr val="bg1"/>
                          </a:solidFill>
                          <a:latin typeface="ヒラギノ角ゴ ProN W3" panose="020B0300000000000000" pitchFamily="34" charset="-128"/>
                          <a:ea typeface="ヒラギノ角ゴ ProN W3" panose="020B0300000000000000" pitchFamily="34" charset="-128"/>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2312213230"/>
                  </a:ext>
                </a:extLst>
              </a:tr>
              <a:tr h="563504">
                <a:tc>
                  <a:txBody>
                    <a:bodyPr/>
                    <a:lstStyle/>
                    <a:p>
                      <a:pPr algn="ctr"/>
                      <a:r>
                        <a:rPr lang="ja-JP" altLang="en-US" sz="1600" b="1" dirty="0">
                          <a:solidFill>
                            <a:schemeClr val="bg1"/>
                          </a:solidFill>
                          <a:latin typeface="ヒラギノ角ゴ ProN W3" panose="020B0300000000000000" pitchFamily="34" charset="-128"/>
                          <a:ea typeface="ヒラギノ角ゴ ProN W3" panose="020B0300000000000000" pitchFamily="34" charset="-128"/>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4085973826"/>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151756525"/>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4260081954"/>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3874716007"/>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3502807337"/>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1513016913"/>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1124947285"/>
                  </a:ext>
                </a:extLst>
              </a:tr>
              <a:tr h="5635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ヒラギノ角ゴ ProN W3" panose="020B0300000000000000" pitchFamily="34" charset="-128"/>
                          <a:ea typeface="ヒラギノ角ゴ ProN W3" panose="020B0300000000000000" pitchFamily="34" charset="-128"/>
                          <a:cs typeface="+mn-cs"/>
                        </a:rPr>
                        <a:t>□</a:t>
                      </a:r>
                    </a:p>
                  </a:txBody>
                  <a:tcPr anchor="ctr">
                    <a:lnR w="12700" cap="flat" cmpd="sng" algn="ctr">
                      <a:solidFill>
                        <a:srgbClr val="F5F0DF"/>
                      </a:solid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rgbClr val="C09B17"/>
                    </a:solidFill>
                  </a:tcPr>
                </a:tc>
                <a:tc>
                  <a:txBody>
                    <a:bodyPr/>
                    <a:lstStyle/>
                    <a:p>
                      <a:pPr algn="l"/>
                      <a:r>
                        <a:rPr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rPr>
                        <a:t>テキストが入りますテキストが入りますテキストが入りますテキストが入りますテキストが入ります</a:t>
                      </a:r>
                      <a:endParaRPr kumimoji="1" lang="ja-JP" altLang="en-US" sz="1400" b="0" dirty="0">
                        <a:solidFill>
                          <a:schemeClr val="tx1">
                            <a:lumMod val="85000"/>
                            <a:lumOff val="15000"/>
                          </a:schemeClr>
                        </a:solidFill>
                        <a:latin typeface="ヒラギノ角ゴ ProN W3" panose="020B0300000000000000" pitchFamily="34" charset="-128"/>
                        <a:ea typeface="ヒラギノ角ゴ ProN W3" panose="020B0300000000000000" pitchFamily="34" charset="-128"/>
                      </a:endParaRPr>
                    </a:p>
                  </a:txBody>
                  <a:tcPr anchor="ctr">
                    <a:lnL w="12700" cap="flat" cmpd="sng" algn="ctr">
                      <a:solidFill>
                        <a:srgbClr val="F5F0D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F0DF"/>
                      </a:solidFill>
                      <a:prstDash val="solid"/>
                      <a:round/>
                      <a:headEnd type="none" w="med" len="med"/>
                      <a:tailEnd type="none" w="med" len="med"/>
                    </a:lnT>
                    <a:lnB w="12700" cap="flat" cmpd="sng" algn="ctr">
                      <a:solidFill>
                        <a:srgbClr val="F5F0DF"/>
                      </a:solidFill>
                      <a:prstDash val="solid"/>
                      <a:round/>
                      <a:headEnd type="none" w="med" len="med"/>
                      <a:tailEnd type="none" w="med" len="med"/>
                    </a:lnB>
                    <a:solidFill>
                      <a:schemeClr val="bg1"/>
                    </a:solidFill>
                  </a:tcPr>
                </a:tc>
                <a:extLst>
                  <a:ext uri="{0D108BD9-81ED-4DB2-BD59-A6C34878D82A}">
                    <a16:rowId xmlns:a16="http://schemas.microsoft.com/office/drawing/2014/main" val="654875786"/>
                  </a:ext>
                </a:extLst>
              </a:tr>
            </a:tbl>
          </a:graphicData>
        </a:graphic>
      </p:graphicFrame>
    </p:spTree>
    <p:extLst>
      <p:ext uri="{BB962C8B-B14F-4D97-AF65-F5344CB8AC3E}">
        <p14:creationId xmlns:p14="http://schemas.microsoft.com/office/powerpoint/2010/main" val="1791497590"/>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1000</Words>
  <Application>Microsoft Office PowerPoint</Application>
  <PresentationFormat>ワイド画面</PresentationFormat>
  <Paragraphs>164</Paragraphs>
  <Slides>14</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ヒラギノ角ゴ ProN W3</vt:lpstr>
      <vt:lpstr>ヒラギノ角ゴ ProN W6</vt:lpstr>
      <vt:lpstr>游ゴシック</vt:lpstr>
      <vt:lpstr>Arial</vt:lpstr>
      <vt:lpstr>Wingdings</vt:lpstr>
      <vt:lpstr>Office Theme</vt:lpstr>
      <vt:lpstr>PowerPoint プレゼンテーション</vt:lpstr>
      <vt:lpstr>PowerPoint プレゼンテーション</vt:lpstr>
      <vt:lpstr>PowerPoint プレゼンテーション</vt:lpstr>
      <vt:lpstr>PowerPoint プレゼンテーション</vt:lpstr>
      <vt:lpstr>目次</vt:lpstr>
      <vt:lpstr>PowerPoint プレゼンテーション</vt:lpstr>
      <vt:lpstr>課題の背景</vt:lpstr>
      <vt:lpstr>チェックリスト①</vt:lpstr>
      <vt:lpstr>チェックリスト②</vt:lpstr>
      <vt:lpstr>チェックリスト③</vt:lpstr>
      <vt:lpstr>原因</vt:lpstr>
      <vt:lpstr>解決策</vt:lpstr>
      <vt:lpstr>まとめ</vt:lpstr>
      <vt:lpstr>ホワイトペーパーの制作会社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2025-08-27T06:36:04Z</dcterms:created>
  <dcterms:modified xsi:type="dcterms:W3CDTF">2025-08-27T06:36:30Z</dcterms:modified>
</cp:coreProperties>
</file>