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15"/>
  </p:handoutMasterIdLst>
  <p:sldIdLst>
    <p:sldId id="1841" r:id="rId2"/>
    <p:sldId id="1840" r:id="rId3"/>
    <p:sldId id="1842" r:id="rId4"/>
    <p:sldId id="282" r:id="rId5"/>
    <p:sldId id="273" r:id="rId6"/>
    <p:sldId id="275" r:id="rId7"/>
    <p:sldId id="263" r:id="rId8"/>
    <p:sldId id="264" r:id="rId9"/>
    <p:sldId id="259" r:id="rId10"/>
    <p:sldId id="281" r:id="rId11"/>
    <p:sldId id="260" r:id="rId12"/>
    <p:sldId id="271" r:id="rId13"/>
    <p:sldId id="277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CC9B00"/>
    <a:srgbClr val="FFFFFF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>
        <p:scale>
          <a:sx n="66" d="100"/>
          <a:sy n="66" d="100"/>
        </p:scale>
        <p:origin x="828" y="12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2036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4D73A2-2014-C3BA-2C5F-A4319B82EA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C6F8D-CE0C-30CB-CABD-456B1E59E3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65263-709D-437F-93BF-BE58D3C324CF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90896F-13E6-993E-DB52-A370867D00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C5DB32-3ED3-26A8-C2F7-E656CD55F9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BE98B-F0FB-4341-AFD9-3BBBDE6B6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23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84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下に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222107" y="6626745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447893" y="6626745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F1F3BA0-31BC-B7B5-A7F4-0E4318D6E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967" y="469600"/>
            <a:ext cx="8782842" cy="172574"/>
          </a:xfrm>
        </p:spPr>
        <p:txBody>
          <a:bodyPr anchor="ctr">
            <a:noAutofit/>
          </a:bodyPr>
          <a:lstStyle>
            <a:lvl1pPr algn="l">
              <a:defRPr sz="14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5554782-1C88-7C16-A485-C440430209EF}"/>
              </a:ext>
            </a:extLst>
          </p:cNvPr>
          <p:cNvCxnSpPr>
            <a:cxnSpLocks/>
          </p:cNvCxnSpPr>
          <p:nvPr userDrawn="1"/>
        </p:nvCxnSpPr>
        <p:spPr>
          <a:xfrm>
            <a:off x="447893" y="795739"/>
            <a:ext cx="11296214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0284C271-1764-0DCE-F07B-82EA1077E1BC}"/>
              </a:ext>
            </a:extLst>
          </p:cNvPr>
          <p:cNvCxnSpPr>
            <a:cxnSpLocks/>
          </p:cNvCxnSpPr>
          <p:nvPr userDrawn="1"/>
        </p:nvCxnSpPr>
        <p:spPr>
          <a:xfrm>
            <a:off x="447893" y="6545864"/>
            <a:ext cx="0" cy="312136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FD3F79D-0F97-F291-9D4D-C68D5FC829F0}"/>
              </a:ext>
            </a:extLst>
          </p:cNvPr>
          <p:cNvCxnSpPr>
            <a:cxnSpLocks/>
          </p:cNvCxnSpPr>
          <p:nvPr userDrawn="1"/>
        </p:nvCxnSpPr>
        <p:spPr>
          <a:xfrm>
            <a:off x="11744107" y="6545864"/>
            <a:ext cx="0" cy="312136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75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全面 + 中央ホワイトスペ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2C50FF6-CB07-6481-5D02-9817B215855F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D1011F9-D1EF-7D12-C57B-BA3B5ED48FB2}"/>
              </a:ext>
            </a:extLst>
          </p:cNvPr>
          <p:cNvSpPr/>
          <p:nvPr userDrawn="1"/>
        </p:nvSpPr>
        <p:spPr>
          <a:xfrm>
            <a:off x="322833" y="309034"/>
            <a:ext cx="11546335" cy="6239933"/>
          </a:xfrm>
          <a:prstGeom prst="roundRect">
            <a:avLst>
              <a:gd name="adj" fmla="val 20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398233" y="6626378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246633" y="6626378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10572099" y="636108"/>
            <a:ext cx="909331" cy="2782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ロゴ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7F42AF9-2411-3A57-3A4C-455D16B75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901" y="627641"/>
            <a:ext cx="3969099" cy="409900"/>
          </a:xfrm>
        </p:spPr>
        <p:txBody>
          <a:bodyPr anchor="ctr">
            <a:noAutofit/>
          </a:bodyPr>
          <a:lstStyle>
            <a:lvl1pPr algn="l">
              <a:defRPr sz="20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0120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518;p20">
            <a:extLst>
              <a:ext uri="{FF2B5EF4-FFF2-40B4-BE49-F238E27FC236}">
                <a16:creationId xmlns:a16="http://schemas.microsoft.com/office/drawing/2014/main" id="{114DF991-4414-D3A7-D432-078786104A42}"/>
              </a:ext>
            </a:extLst>
          </p:cNvPr>
          <p:cNvSpPr/>
          <p:nvPr userDrawn="1"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5" name="Google Shape;518;p20">
            <a:extLst>
              <a:ext uri="{FF2B5EF4-FFF2-40B4-BE49-F238E27FC236}">
                <a16:creationId xmlns:a16="http://schemas.microsoft.com/office/drawing/2014/main" id="{92CBD92A-2B9B-76D3-1E73-C3C999C477C0}"/>
              </a:ext>
            </a:extLst>
          </p:cNvPr>
          <p:cNvSpPr/>
          <p:nvPr userDrawn="1"/>
        </p:nvSpPr>
        <p:spPr>
          <a:xfrm>
            <a:off x="355600" y="766062"/>
            <a:ext cx="11480800" cy="566860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6" name="スライド番号プレースホルダー 2">
            <a:extLst>
              <a:ext uri="{FF2B5EF4-FFF2-40B4-BE49-F238E27FC236}">
                <a16:creationId xmlns:a16="http://schemas.microsoft.com/office/drawing/2014/main" id="{57C7BFB3-B032-791C-6E33-4C5E6711504C}"/>
              </a:ext>
            </a:extLst>
          </p:cNvPr>
          <p:cNvSpPr txBox="1">
            <a:spLocks/>
          </p:cNvSpPr>
          <p:nvPr userDrawn="1"/>
        </p:nvSpPr>
        <p:spPr>
          <a:xfrm>
            <a:off x="9162484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pPr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000" y="231962"/>
            <a:ext cx="9144000" cy="376237"/>
          </a:xfrm>
        </p:spPr>
        <p:txBody>
          <a:bodyPr anchor="ctr">
            <a:normAutofit/>
          </a:bodyPr>
          <a:lstStyle>
            <a:lvl1pPr algn="l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AF8E63-B5F3-048E-8EFF-BA250F27049D}"/>
              </a:ext>
            </a:extLst>
          </p:cNvPr>
          <p:cNvSpPr/>
          <p:nvPr userDrawn="1"/>
        </p:nvSpPr>
        <p:spPr>
          <a:xfrm>
            <a:off x="10298311" y="270503"/>
            <a:ext cx="1538089" cy="273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4066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325342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334962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9772188" y="362130"/>
            <a:ext cx="1993907" cy="2765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ロゴ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45D56D2-8759-C312-AE5F-38EE977E79F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5833" y="364942"/>
            <a:ext cx="2850695" cy="354451"/>
          </a:xfrm>
        </p:spPr>
        <p:txBody>
          <a:bodyPr anchor="ctr">
            <a:noAutofit/>
          </a:bodyPr>
          <a:lstStyle>
            <a:lvl1pPr algn="l">
              <a:defRPr sz="1400" b="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6922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左にアイコ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上の 2 つの角を丸める 7">
            <a:extLst>
              <a:ext uri="{FF2B5EF4-FFF2-40B4-BE49-F238E27FC236}">
                <a16:creationId xmlns:a16="http://schemas.microsoft.com/office/drawing/2014/main" id="{D1D6DC00-A2F8-37D7-6EED-891528F82F3F}"/>
              </a:ext>
            </a:extLst>
          </p:cNvPr>
          <p:cNvSpPr/>
          <p:nvPr userDrawn="1"/>
        </p:nvSpPr>
        <p:spPr>
          <a:xfrm rot="5400000">
            <a:off x="-194078" y="428826"/>
            <a:ext cx="477054" cy="88899"/>
          </a:xfrm>
          <a:prstGeom prst="round2SameRect">
            <a:avLst>
              <a:gd name="adj1" fmla="val 45991"/>
              <a:gd name="adj2" fmla="val 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469804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200196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AF133CEC-9558-EB31-A1E7-0D617A72E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196" y="344715"/>
            <a:ext cx="9144000" cy="354451"/>
          </a:xfrm>
        </p:spPr>
        <p:txBody>
          <a:bodyPr anchor="ctr">
            <a:normAutofit/>
          </a:bodyPr>
          <a:lstStyle>
            <a:lvl1pPr algn="l">
              <a:defRPr sz="25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10898859" y="309275"/>
            <a:ext cx="998167" cy="354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17890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左に太い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469804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200196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AF133CEC-9558-EB31-A1E7-0D617A72E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836" y="344715"/>
            <a:ext cx="6972786" cy="354451"/>
          </a:xfrm>
        </p:spPr>
        <p:txBody>
          <a:bodyPr anchor="ctr">
            <a:normAutofit/>
          </a:bodyPr>
          <a:lstStyle>
            <a:lvl1pPr algn="l">
              <a:defRPr sz="1400">
                <a:latin typeface="A-OTF UD新ゴ Pro M" panose="020B0500000000000000" pitchFamily="34" charset="-128"/>
                <a:ea typeface="A-OTF UD新ゴ Pro M" panose="020B05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10848059" y="332860"/>
            <a:ext cx="998167" cy="330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ロゴ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CFD57D-CBF3-9F24-7412-4511F318B0FF}"/>
              </a:ext>
            </a:extLst>
          </p:cNvPr>
          <p:cNvSpPr/>
          <p:nvPr userDrawn="1"/>
        </p:nvSpPr>
        <p:spPr>
          <a:xfrm>
            <a:off x="0" y="332860"/>
            <a:ext cx="495591" cy="33086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7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英語+日本語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>
            <a:extLst>
              <a:ext uri="{FF2B5EF4-FFF2-40B4-BE49-F238E27FC236}">
                <a16:creationId xmlns:a16="http://schemas.microsoft.com/office/drawing/2014/main" id="{4D938999-D309-AE60-FDBD-84A7DF8CA5A5}"/>
              </a:ext>
            </a:extLst>
          </p:cNvPr>
          <p:cNvSpPr txBox="1">
            <a:spLocks/>
          </p:cNvSpPr>
          <p:nvPr userDrawn="1"/>
        </p:nvSpPr>
        <p:spPr>
          <a:xfrm>
            <a:off x="9094120" y="6436980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z="800" smtClean="0">
                <a:solidFill>
                  <a:schemeClr val="bg1">
                    <a:lumMod val="50000"/>
                  </a:schemeClr>
                </a:solidFill>
                <a:latin typeface="A-OTF UD新ゴ Pro R" panose="020B0400000000000000" pitchFamily="34" charset="-128"/>
                <a:ea typeface="A-OTF UD新ゴ Pro R" panose="020B0400000000000000" pitchFamily="34" charset="-128"/>
              </a:rPr>
              <a:pPr/>
              <a:t>‹#›</a:t>
            </a:fld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A-OTF UD新ゴ Pro R" panose="020B0400000000000000" pitchFamily="34" charset="-128"/>
              <a:ea typeface="A-OTF UD新ゴ Pro R" panose="020B0400000000000000" pitchFamily="34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B17068C-0E16-D168-C543-7F56FEF3CB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7267" y="338810"/>
            <a:ext cx="1234444" cy="354451"/>
          </a:xfrm>
        </p:spPr>
        <p:txBody>
          <a:bodyPr anchor="ctr">
            <a:noAutofit/>
          </a:bodyPr>
          <a:lstStyle>
            <a:lvl1pPr algn="l">
              <a:defRPr sz="2800" b="1">
                <a:latin typeface="Montserrat" pitchFamily="2" charset="0"/>
                <a:ea typeface="A-OTF UD新ゴ Pro B" panose="020B0700000000000000" pitchFamily="34" charset="-128"/>
              </a:defRPr>
            </a:lvl1pPr>
          </a:lstStyle>
          <a:p>
            <a:r>
              <a:rPr kumimoji="1" lang="en-US" altLang="ja-JP" dirty="0"/>
              <a:t>CASE</a:t>
            </a:r>
            <a:endParaRPr kumimoji="1" lang="ja-JP" altLang="en-US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ED5B1B06-9F76-AF43-ECCE-A5D6F3E602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97552" y="366730"/>
            <a:ext cx="3218754" cy="30237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latin typeface="A-OTF UD新ゴ Pro R" panose="020B0400000000000000" pitchFamily="34" charset="-128"/>
                <a:ea typeface="A-OTF UD新ゴ Pro R" panose="020B0400000000000000" pitchFamily="34" charset="-128"/>
              </a:defRPr>
            </a:lvl1pPr>
          </a:lstStyle>
          <a:p>
            <a:r>
              <a:rPr kumimoji="1" lang="ja-JP" altLang="en-US" dirty="0"/>
              <a:t>事例紹介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98F6611-BE19-1D0A-484C-D423DC265B29}"/>
              </a:ext>
            </a:extLst>
          </p:cNvPr>
          <p:cNvSpPr/>
          <p:nvPr userDrawn="1"/>
        </p:nvSpPr>
        <p:spPr>
          <a:xfrm>
            <a:off x="10886566" y="338810"/>
            <a:ext cx="998167" cy="354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ロゴ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70407D-1FBD-59B5-7A47-508DC7AB2228}"/>
              </a:ext>
            </a:extLst>
          </p:cNvPr>
          <p:cNvSpPr txBox="1"/>
          <p:nvPr userDrawn="1"/>
        </p:nvSpPr>
        <p:spPr>
          <a:xfrm>
            <a:off x="235096" y="6456792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</p:spTree>
    <p:extLst>
      <p:ext uri="{BB962C8B-B14F-4D97-AF65-F5344CB8AC3E}">
        <p14:creationId xmlns:p14="http://schemas.microsoft.com/office/powerpoint/2010/main" val="26241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小と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>
            <a:extLst>
              <a:ext uri="{FF2B5EF4-FFF2-40B4-BE49-F238E27FC236}">
                <a16:creationId xmlns:a16="http://schemas.microsoft.com/office/drawing/2014/main" id="{4D938999-D309-AE60-FDBD-84A7DF8CA5A5}"/>
              </a:ext>
            </a:extLst>
          </p:cNvPr>
          <p:cNvSpPr txBox="1">
            <a:spLocks/>
          </p:cNvSpPr>
          <p:nvPr userDrawn="1"/>
        </p:nvSpPr>
        <p:spPr>
          <a:xfrm>
            <a:off x="11319932" y="6402080"/>
            <a:ext cx="508983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z="800" smtClean="0">
                <a:solidFill>
                  <a:schemeClr val="bg1">
                    <a:lumMod val="50000"/>
                  </a:schemeClr>
                </a:solidFill>
                <a:latin typeface="A-OTF UD新ゴ Pro R" panose="020B0400000000000000" pitchFamily="34" charset="-128"/>
                <a:ea typeface="A-OTF UD新ゴ Pro R" panose="020B0400000000000000" pitchFamily="34" charset="-128"/>
              </a:rPr>
              <a:pPr/>
              <a:t>‹#›</a:t>
            </a:fld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A-OTF UD新ゴ Pro R" panose="020B0400000000000000" pitchFamily="34" charset="-128"/>
              <a:ea typeface="A-OTF UD新ゴ Pro R" panose="020B0400000000000000" pitchFamily="34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B17068C-0E16-D168-C543-7F56FEF3CB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7267" y="338810"/>
            <a:ext cx="2561576" cy="354451"/>
          </a:xfrm>
        </p:spPr>
        <p:txBody>
          <a:bodyPr anchor="ctr">
            <a:noAutofit/>
          </a:bodyPr>
          <a:lstStyle>
            <a:lvl1pPr algn="l">
              <a:defRPr sz="1000" b="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en-US" altLang="ja-JP" dirty="0"/>
              <a:t>01.</a:t>
            </a:r>
            <a:r>
              <a:rPr kumimoji="1" lang="ja-JP" altLang="en-US" dirty="0"/>
              <a:t>会社について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ED5B1B06-9F76-AF43-ECCE-A5D6F3E602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7267" y="720188"/>
            <a:ext cx="3218754" cy="30237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見出しが入ります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98F6611-BE19-1D0A-484C-D423DC265B29}"/>
              </a:ext>
            </a:extLst>
          </p:cNvPr>
          <p:cNvSpPr/>
          <p:nvPr userDrawn="1"/>
        </p:nvSpPr>
        <p:spPr>
          <a:xfrm>
            <a:off x="10830749" y="400637"/>
            <a:ext cx="998167" cy="600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ロゴ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70407D-1FBD-59B5-7A47-508DC7AB2228}"/>
              </a:ext>
            </a:extLst>
          </p:cNvPr>
          <p:cNvSpPr txBox="1"/>
          <p:nvPr userDrawn="1"/>
        </p:nvSpPr>
        <p:spPr>
          <a:xfrm>
            <a:off x="297916" y="6421892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</p:spTree>
    <p:extLst>
      <p:ext uri="{BB962C8B-B14F-4D97-AF65-F5344CB8AC3E}">
        <p14:creationId xmlns:p14="http://schemas.microsoft.com/office/powerpoint/2010/main" val="163182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央ホワイトスペ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18;p20">
            <a:extLst>
              <a:ext uri="{FF2B5EF4-FFF2-40B4-BE49-F238E27FC236}">
                <a16:creationId xmlns:a16="http://schemas.microsoft.com/office/drawing/2014/main" id="{0D0F67EE-AEF2-E277-811E-BE63F8E1C898}"/>
              </a:ext>
            </a:extLst>
          </p:cNvPr>
          <p:cNvSpPr/>
          <p:nvPr userDrawn="1"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" name="Google Shape;518;p20">
            <a:extLst>
              <a:ext uri="{FF2B5EF4-FFF2-40B4-BE49-F238E27FC236}">
                <a16:creationId xmlns:a16="http://schemas.microsoft.com/office/drawing/2014/main" id="{463A74AE-12EB-F50D-DBFB-034E2265AD1E}"/>
              </a:ext>
            </a:extLst>
          </p:cNvPr>
          <p:cNvSpPr/>
          <p:nvPr userDrawn="1"/>
        </p:nvSpPr>
        <p:spPr>
          <a:xfrm>
            <a:off x="355600" y="766062"/>
            <a:ext cx="11480800" cy="566860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4" name="スライド番号プレースホルダー 2">
            <a:extLst>
              <a:ext uri="{FF2B5EF4-FFF2-40B4-BE49-F238E27FC236}">
                <a16:creationId xmlns:a16="http://schemas.microsoft.com/office/drawing/2014/main" id="{4D938999-D309-AE60-FDBD-84A7DF8CA5A5}"/>
              </a:ext>
            </a:extLst>
          </p:cNvPr>
          <p:cNvSpPr txBox="1">
            <a:spLocks/>
          </p:cNvSpPr>
          <p:nvPr userDrawn="1"/>
        </p:nvSpPr>
        <p:spPr>
          <a:xfrm>
            <a:off x="9039934" y="6544198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z="800" smtClean="0">
                <a:solidFill>
                  <a:schemeClr val="bg1">
                    <a:lumMod val="50000"/>
                  </a:schemeClr>
                </a:solidFill>
                <a:latin typeface="A-OTF UD新ゴ Pro R" panose="020B0400000000000000" pitchFamily="34" charset="-128"/>
                <a:ea typeface="A-OTF UD新ゴ Pro R" panose="020B0400000000000000" pitchFamily="34" charset="-128"/>
              </a:rPr>
              <a:pPr/>
              <a:t>‹#›</a:t>
            </a:fld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A-OTF UD新ゴ Pro R" panose="020B0400000000000000" pitchFamily="34" charset="-128"/>
              <a:ea typeface="A-OTF UD新ゴ Pro R" panose="020B04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85F718C-B2A7-0997-C30C-AFAE63A2D559}"/>
              </a:ext>
            </a:extLst>
          </p:cNvPr>
          <p:cNvSpPr/>
          <p:nvPr userDrawn="1"/>
        </p:nvSpPr>
        <p:spPr>
          <a:xfrm>
            <a:off x="10601956" y="156944"/>
            <a:ext cx="1234444" cy="45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+mn-ea"/>
              </a:rPr>
              <a:t>ロゴ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334962" y="6564010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R" panose="020B0400000000000000" pitchFamily="34" charset="-128"/>
                <a:ea typeface="A-OTF UD新ゴ Pro R" panose="020B0400000000000000" pitchFamily="34" charset="-128"/>
                <a:cs typeface="+mn-cs"/>
              </a:rPr>
              <a:t>©test Inc.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28B3F75-C27F-D0B6-D2A3-6E066B089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0" y="242854"/>
            <a:ext cx="9144000" cy="354451"/>
          </a:xfrm>
        </p:spPr>
        <p:txBody>
          <a:bodyPr anchor="ctr">
            <a:noAutofit/>
          </a:bodyPr>
          <a:lstStyle>
            <a:lvl1pPr algn="l">
              <a:defRPr sz="16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156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ヘッダーに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4">
            <a:extLst>
              <a:ext uri="{FF2B5EF4-FFF2-40B4-BE49-F238E27FC236}">
                <a16:creationId xmlns:a16="http://schemas.microsoft.com/office/drawing/2014/main" id="{FE88CE5E-AD33-35A4-9E1D-836F00196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365126"/>
            <a:ext cx="10515600" cy="481542"/>
          </a:xfrm>
        </p:spPr>
        <p:txBody>
          <a:bodyPr>
            <a:normAutofit/>
          </a:bodyPr>
          <a:lstStyle>
            <a:lvl1pPr>
              <a:defRPr sz="22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4EC838-3CE8-1533-10E5-D8C37C8039D2}"/>
              </a:ext>
            </a:extLst>
          </p:cNvPr>
          <p:cNvSpPr/>
          <p:nvPr userDrawn="1"/>
        </p:nvSpPr>
        <p:spPr>
          <a:xfrm>
            <a:off x="0" y="0"/>
            <a:ext cx="12192000" cy="57635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C0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325342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334962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9772188" y="404461"/>
            <a:ext cx="1993907" cy="2765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302528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ヘッダーに背景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469804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-OTF UD新ゴ Pro L" panose="020B0300000000000000" pitchFamily="34" charset="-128"/>
                <a:ea typeface="A-OTF UD新ゴ Pro L" panose="020B0300000000000000" pitchFamily="34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-OTF UD新ゴ Pro L" panose="020B0300000000000000" pitchFamily="34" charset="-128"/>
              <a:ea typeface="A-OTF UD新ゴ Pro L" panose="020B03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200196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-OTF UD新ゴ Pro L" panose="020B0300000000000000" pitchFamily="34" charset="-128"/>
                <a:ea typeface="A-OTF UD新ゴ Pro L" panose="020B0300000000000000" pitchFamily="34" charset="-128"/>
                <a:cs typeface="+mn-cs"/>
              </a:rPr>
              <a:t>©test Inc.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EF7750-F510-3ED9-164F-7DC72B1E04AF}"/>
              </a:ext>
            </a:extLst>
          </p:cNvPr>
          <p:cNvSpPr/>
          <p:nvPr userDrawn="1"/>
        </p:nvSpPr>
        <p:spPr>
          <a:xfrm flipV="1">
            <a:off x="0" y="1"/>
            <a:ext cx="12192000" cy="491066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-OTF UD新ゴ Pro B" panose="020B07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3679031-4D3F-FC40-5C1C-2AB000F9D736}"/>
              </a:ext>
            </a:extLst>
          </p:cNvPr>
          <p:cNvSpPr/>
          <p:nvPr userDrawn="1"/>
        </p:nvSpPr>
        <p:spPr>
          <a:xfrm>
            <a:off x="10898859" y="76775"/>
            <a:ext cx="998167" cy="301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ロゴ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F1F3BA0-31BC-B7B5-A7F4-0E4318D6E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333" y="92672"/>
            <a:ext cx="9144000" cy="354451"/>
          </a:xfrm>
        </p:spPr>
        <p:txBody>
          <a:bodyPr anchor="ctr">
            <a:noAutofit/>
          </a:bodyPr>
          <a:lstStyle>
            <a:lvl1pPr algn="l">
              <a:defRPr sz="1400">
                <a:latin typeface="A-OTF UD新ゴ Pro B" panose="020B0700000000000000" pitchFamily="34" charset="-128"/>
                <a:ea typeface="A-OTF UD新ゴ Pro B" panose="020B07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1095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B6D4DD-7B9D-CA82-BDF6-27613395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891AEA-21FC-B91C-4C80-C42BB8B78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1EA074-7710-7DBD-AA11-831899AA8480}"/>
              </a:ext>
            </a:extLst>
          </p:cNvPr>
          <p:cNvSpPr/>
          <p:nvPr userDrawn="1"/>
        </p:nvSpPr>
        <p:spPr>
          <a:xfrm>
            <a:off x="-1" y="-470869"/>
            <a:ext cx="2714847" cy="2942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1EADDAB5-EA3B-522C-504C-47CB7A19D5BA}"/>
              </a:ext>
            </a:extLst>
          </p:cNvPr>
          <p:cNvSpPr/>
          <p:nvPr userDrawn="1"/>
        </p:nvSpPr>
        <p:spPr>
          <a:xfrm>
            <a:off x="2133599" y="-470869"/>
            <a:ext cx="581247" cy="29424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619CA1E3-3758-78BF-D730-0FB9966690D2}"/>
              </a:ext>
            </a:extLst>
          </p:cNvPr>
          <p:cNvSpPr/>
          <p:nvPr userDrawn="1"/>
        </p:nvSpPr>
        <p:spPr>
          <a:xfrm>
            <a:off x="2714846" y="-470869"/>
            <a:ext cx="276447" cy="294249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/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F2313C20-66BE-456B-58BB-7A423268D703}"/>
              </a:ext>
            </a:extLst>
          </p:cNvPr>
          <p:cNvSpPr txBox="1">
            <a:spLocks/>
          </p:cNvSpPr>
          <p:nvPr userDrawn="1"/>
        </p:nvSpPr>
        <p:spPr>
          <a:xfrm>
            <a:off x="-1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/>
              <a:t>カラー比率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D4DF73E6-5FE8-91F9-6D7A-56BF1C0E70A0}"/>
              </a:ext>
            </a:extLst>
          </p:cNvPr>
          <p:cNvSpPr txBox="1">
            <a:spLocks/>
          </p:cNvSpPr>
          <p:nvPr userDrawn="1"/>
        </p:nvSpPr>
        <p:spPr>
          <a:xfrm>
            <a:off x="3296093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/>
              <a:t>例）日本語フォント</a:t>
            </a: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333A94F8-8934-3879-BCF4-25033591F012}"/>
              </a:ext>
            </a:extLst>
          </p:cNvPr>
          <p:cNvSpPr txBox="1">
            <a:spLocks/>
          </p:cNvSpPr>
          <p:nvPr userDrawn="1"/>
        </p:nvSpPr>
        <p:spPr>
          <a:xfrm>
            <a:off x="3296093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A-OTF UD新ゴ Pro R" panose="020B0400000000000000" pitchFamily="34" charset="-128"/>
                <a:ea typeface="A-OTF UD新ゴ Pro R" panose="020B0400000000000000" pitchFamily="34" charset="-128"/>
              </a:rPr>
              <a:t>游ゴシック</a:t>
            </a: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5E51A9CB-E065-F151-E9C3-1C151D3427FD}"/>
              </a:ext>
            </a:extLst>
          </p:cNvPr>
          <p:cNvSpPr txBox="1">
            <a:spLocks/>
          </p:cNvSpPr>
          <p:nvPr userDrawn="1"/>
        </p:nvSpPr>
        <p:spPr>
          <a:xfrm>
            <a:off x="4905154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/>
              <a:t>例）英数字フォント</a:t>
            </a: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B19E5781-7BEE-8670-31DF-A18451F1A273}"/>
              </a:ext>
            </a:extLst>
          </p:cNvPr>
          <p:cNvSpPr txBox="1">
            <a:spLocks/>
          </p:cNvSpPr>
          <p:nvPr userDrawn="1"/>
        </p:nvSpPr>
        <p:spPr>
          <a:xfrm>
            <a:off x="4905154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sz="1000" dirty="0">
                <a:latin typeface="A-OTF UD新ゴ Pro R" panose="020B0400000000000000" pitchFamily="34" charset="-128"/>
                <a:ea typeface="A-OTF UD新ゴ Pro R" panose="020B0400000000000000" pitchFamily="34" charset="-128"/>
              </a:rPr>
              <a:t>Arial</a:t>
            </a:r>
            <a:endParaRPr lang="ja-JP" altLang="en-US" sz="1000" dirty="0">
              <a:latin typeface="A-OTF UD新ゴ Pro R" panose="020B0400000000000000" pitchFamily="34" charset="-128"/>
              <a:ea typeface="A-OTF UD新ゴ Pro R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96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2" r:id="rId2"/>
    <p:sldLayoutId id="2147483649" r:id="rId3"/>
    <p:sldLayoutId id="2147483676" r:id="rId4"/>
    <p:sldLayoutId id="2147483665" r:id="rId5"/>
    <p:sldLayoutId id="2147483666" r:id="rId6"/>
    <p:sldLayoutId id="2147483661" r:id="rId7"/>
    <p:sldLayoutId id="2147483663" r:id="rId8"/>
    <p:sldLayoutId id="2147483664" r:id="rId9"/>
    <p:sldLayoutId id="2147483678" r:id="rId10"/>
    <p:sldLayoutId id="2147483679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6216-3D9A-3D3A-9E47-D90A27C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EC6137-03E5-077E-8603-22E1975358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B20C32-4353-9290-ECBF-13A869317A84}"/>
              </a:ext>
            </a:extLst>
          </p:cNvPr>
          <p:cNvSpPr txBox="1"/>
          <p:nvPr/>
        </p:nvSpPr>
        <p:spPr>
          <a:xfrm>
            <a:off x="0" y="476672"/>
            <a:ext cx="12192000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ホワイトペーパーテンプレートのご利用について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80ACCB-AAA8-DA8A-92AC-65603C3C6042}"/>
              </a:ext>
            </a:extLst>
          </p:cNvPr>
          <p:cNvSpPr txBox="1"/>
          <p:nvPr/>
        </p:nvSpPr>
        <p:spPr>
          <a:xfrm>
            <a:off x="3698596" y="2675451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内容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6AF73C-B8F7-D2A8-E05C-FE02A2FE8F55}"/>
              </a:ext>
            </a:extLst>
          </p:cNvPr>
          <p:cNvSpPr txBox="1"/>
          <p:nvPr/>
        </p:nvSpPr>
        <p:spPr>
          <a:xfrm>
            <a:off x="1265129" y="3584592"/>
            <a:ext cx="8919651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主に各スライドの基本となるデザインパターンが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10</a:t>
            </a: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個入っていますのでご活用ください。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81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DBA43-25B7-4716-C448-F09EEA869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CBDC22-3E55-75BA-CB53-59D6DA394383}"/>
              </a:ext>
            </a:extLst>
          </p:cNvPr>
          <p:cNvSpPr txBox="1"/>
          <p:nvPr/>
        </p:nvSpPr>
        <p:spPr>
          <a:xfrm>
            <a:off x="238366" y="1687215"/>
            <a:ext cx="1171526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メイリオ" panose="020B0604030504040204" pitchFamily="50" charset="-128"/>
              </a:rPr>
              <a:t>テキストが入ります</a:t>
            </a:r>
            <a:endParaRPr lang="en-US" altLang="ja-JP" sz="3600" dirty="0">
              <a:solidFill>
                <a:schemeClr val="tx1">
                  <a:lumMod val="95000"/>
                  <a:lumOff val="5000"/>
                </a:schemeClr>
              </a:solidFill>
              <a:latin typeface="A-OTF UD新ゴ Pro B" panose="020B0700000000000000" pitchFamily="34" charset="-128"/>
              <a:ea typeface="A-OTF UD新ゴ Pro B" panose="020B07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54C9EBF-F6B4-367F-6590-B0081A34D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834" y="364942"/>
            <a:ext cx="988034" cy="354451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rgbClr val="FFC000"/>
                </a:solidFill>
              </a:rPr>
              <a:t>企業理念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9AA57210-276C-4F6D-B782-F67E15C61F06}"/>
              </a:ext>
            </a:extLst>
          </p:cNvPr>
          <p:cNvSpPr txBox="1">
            <a:spLocks/>
          </p:cNvSpPr>
          <p:nvPr/>
        </p:nvSpPr>
        <p:spPr>
          <a:xfrm>
            <a:off x="1433432" y="364942"/>
            <a:ext cx="2850695" cy="354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dirty="0"/>
              <a:t>Philosophy</a:t>
            </a:r>
            <a:endParaRPr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D6C6058-9972-57F8-1DDD-0D93DE80FC32}"/>
              </a:ext>
            </a:extLst>
          </p:cNvPr>
          <p:cNvCxnSpPr>
            <a:cxnSpLocks/>
          </p:cNvCxnSpPr>
          <p:nvPr/>
        </p:nvCxnSpPr>
        <p:spPr>
          <a:xfrm>
            <a:off x="1303868" y="381876"/>
            <a:ext cx="0" cy="261588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CFCE14-5F13-23EF-EF90-D340B6EF0688}"/>
              </a:ext>
            </a:extLst>
          </p:cNvPr>
          <p:cNvSpPr txBox="1"/>
          <p:nvPr/>
        </p:nvSpPr>
        <p:spPr>
          <a:xfrm>
            <a:off x="334961" y="2719639"/>
            <a:ext cx="11715269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206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B2A0F-595F-3EF8-8416-E73DEA5E0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DD829-3B56-2604-C809-BFF506186955}"/>
              </a:ext>
            </a:extLst>
          </p:cNvPr>
          <p:cNvSpPr txBox="1"/>
          <p:nvPr/>
        </p:nvSpPr>
        <p:spPr>
          <a:xfrm>
            <a:off x="334961" y="934183"/>
            <a:ext cx="11715269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0476156-D7C1-F3F7-B40E-4F1E5C313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092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A65C3-D8C5-DAEB-1976-0CD95D8AA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67FB77-BB87-01D6-C8EC-981D54CFE031}"/>
              </a:ext>
            </a:extLst>
          </p:cNvPr>
          <p:cNvSpPr txBox="1"/>
          <p:nvPr/>
        </p:nvSpPr>
        <p:spPr>
          <a:xfrm>
            <a:off x="515008" y="1070817"/>
            <a:ext cx="11046372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3D5DD22-3548-CC18-7CAB-F1E5A6622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605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DC98A-A161-7888-0E25-A68B5773B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291DB9-3C76-C485-E1C8-010037738B30}"/>
              </a:ext>
            </a:extLst>
          </p:cNvPr>
          <p:cNvSpPr txBox="1"/>
          <p:nvPr/>
        </p:nvSpPr>
        <p:spPr>
          <a:xfrm>
            <a:off x="1290165" y="1884974"/>
            <a:ext cx="9611671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CFD829A-4DE6-9F03-578C-29704F819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タイトルが入ります</a:t>
            </a:r>
          </a:p>
        </p:txBody>
      </p:sp>
    </p:spTree>
    <p:extLst>
      <p:ext uri="{BB962C8B-B14F-4D97-AF65-F5344CB8AC3E}">
        <p14:creationId xmlns:p14="http://schemas.microsoft.com/office/powerpoint/2010/main" val="259952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48903-C31D-AEDD-D4B1-03AA44CF5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57CA5B-5A56-4FB4-B673-9E53848BF9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7B0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ヒラギノ角ゴ ProN W3" panose="020B0300000000000000" pitchFamily="34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1D803E-06C7-CAC2-E2E9-DD6AA96D52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ctr" anchorCtr="0">
            <a:no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75EE2378-C857-4341-BD81-C5E847B5B94D}" type="slidenum">
              <a:rPr kumimoji="1" lang="ja-JP" altLang="en-US" smtClean="0"/>
              <a:pPr algn="l"/>
              <a:t>2</a:t>
            </a:fld>
            <a:endParaRPr lang="ja-JP" altLang="en-US" b="1" dirty="0">
              <a:solidFill>
                <a:schemeClr val="bg1"/>
              </a:solidFill>
              <a:latin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725F3F-FC17-5768-C480-DC1598C47A97}"/>
              </a:ext>
            </a:extLst>
          </p:cNvPr>
          <p:cNvSpPr txBox="1"/>
          <p:nvPr/>
        </p:nvSpPr>
        <p:spPr>
          <a:xfrm>
            <a:off x="0" y="476672"/>
            <a:ext cx="12192000" cy="59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このテンプレートを</a:t>
            </a:r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DL</a:t>
            </a:r>
            <a:r>
              <a:rPr lang="ja-JP" altLang="en-US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頂いた方へ</a:t>
            </a:r>
            <a:endParaRPr lang="en-US" altLang="ja-JP" sz="24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AAAC28-F5C5-1429-01F2-5F3C7EE9CD67}"/>
              </a:ext>
            </a:extLst>
          </p:cNvPr>
          <p:cNvSpPr txBox="1"/>
          <p:nvPr/>
        </p:nvSpPr>
        <p:spPr>
          <a:xfrm>
            <a:off x="2218242" y="4145263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https://enpreth.jp/slide-consignment/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493D475-0DE1-F0DF-E388-0FF810508D6C}"/>
              </a:ext>
            </a:extLst>
          </p:cNvPr>
          <p:cNvSpPr txBox="1"/>
          <p:nvPr/>
        </p:nvSpPr>
        <p:spPr>
          <a:xfrm>
            <a:off x="0" y="1340043"/>
            <a:ext cx="121920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資料の企画やデザインにお困りの場合は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ぜひ私たちエンプレスへお任せください</a:t>
            </a:r>
            <a:endParaRPr lang="en-US" altLang="ja-JP" sz="36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7CE34C-7007-9252-A73E-C54E84A8F077}"/>
              </a:ext>
            </a:extLst>
          </p:cNvPr>
          <p:cNvSpPr txBox="1"/>
          <p:nvPr/>
        </p:nvSpPr>
        <p:spPr>
          <a:xfrm>
            <a:off x="3698596" y="355958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資料作成のサポートをさせて頂けませんか？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CFA726-8F60-85A6-7D4A-F3257A45AA0D}"/>
              </a:ext>
            </a:extLst>
          </p:cNvPr>
          <p:cNvSpPr txBox="1"/>
          <p:nvPr/>
        </p:nvSpPr>
        <p:spPr>
          <a:xfrm>
            <a:off x="3698596" y="530220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ホワイトペーパーのテンプレートプレゼント中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1D60A-5842-C02B-1A48-3B6F0A981E46}"/>
              </a:ext>
            </a:extLst>
          </p:cNvPr>
          <p:cNvSpPr txBox="1"/>
          <p:nvPr/>
        </p:nvSpPr>
        <p:spPr>
          <a:xfrm>
            <a:off x="2218242" y="5821559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https://enpreth.jp/white-paper/</a:t>
            </a:r>
          </a:p>
        </p:txBody>
      </p:sp>
    </p:spTree>
    <p:extLst>
      <p:ext uri="{BB962C8B-B14F-4D97-AF65-F5344CB8AC3E}">
        <p14:creationId xmlns:p14="http://schemas.microsoft.com/office/powerpoint/2010/main" val="387601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01B8F-9E7F-F81E-24FD-D18B7649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536;p67">
            <a:extLst>
              <a:ext uri="{FF2B5EF4-FFF2-40B4-BE49-F238E27FC236}">
                <a16:creationId xmlns:a16="http://schemas.microsoft.com/office/drawing/2014/main" id="{040FED2F-8CD2-97E1-2EF0-0AA99CEC621C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3" name="Google Shape;1536;p67">
            <a:extLst>
              <a:ext uri="{FF2B5EF4-FFF2-40B4-BE49-F238E27FC236}">
                <a16:creationId xmlns:a16="http://schemas.microsoft.com/office/drawing/2014/main" id="{DE47F2DB-8AC4-E1BD-FC48-D23AC58DB7C3}"/>
              </a:ext>
            </a:extLst>
          </p:cNvPr>
          <p:cNvSpPr/>
          <p:nvPr/>
        </p:nvSpPr>
        <p:spPr>
          <a:xfrm>
            <a:off x="325966" y="309033"/>
            <a:ext cx="11540068" cy="623993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  <a:sym typeface="Arial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3807132-FBB9-8516-11BF-E8BDDFF1AF52}"/>
              </a:ext>
            </a:extLst>
          </p:cNvPr>
          <p:cNvSpPr>
            <a:spLocks/>
          </p:cNvSpPr>
          <p:nvPr/>
        </p:nvSpPr>
        <p:spPr>
          <a:xfrm flipV="1">
            <a:off x="725274" y="921449"/>
            <a:ext cx="6095999" cy="85080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00" b="1" dirty="0">
              <a:solidFill>
                <a:schemeClr val="bg1"/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C3CA09-9F03-E632-C049-615FDC8DC87F}"/>
              </a:ext>
            </a:extLst>
          </p:cNvPr>
          <p:cNvSpPr txBox="1"/>
          <p:nvPr/>
        </p:nvSpPr>
        <p:spPr>
          <a:xfrm>
            <a:off x="794214" y="5435660"/>
            <a:ext cx="84136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White Paper Template</a:t>
            </a:r>
            <a:endParaRPr lang="ja-JP" altLang="en-US" sz="2000" dirty="0">
              <a:solidFill>
                <a:schemeClr val="bg1"/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C6FD931-7AC8-9162-E201-8AFF7A3199A0}"/>
              </a:ext>
            </a:extLst>
          </p:cNvPr>
          <p:cNvCxnSpPr>
            <a:cxnSpLocks/>
          </p:cNvCxnSpPr>
          <p:nvPr/>
        </p:nvCxnSpPr>
        <p:spPr>
          <a:xfrm>
            <a:off x="4127500" y="5635715"/>
            <a:ext cx="4008967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BB5328D-115C-C592-359B-69E12B73AFB4}"/>
              </a:ext>
            </a:extLst>
          </p:cNvPr>
          <p:cNvGrpSpPr/>
          <p:nvPr/>
        </p:nvGrpSpPr>
        <p:grpSpPr>
          <a:xfrm>
            <a:off x="7079752" y="942552"/>
            <a:ext cx="4147168" cy="5040632"/>
            <a:chOff x="7081544" y="802784"/>
            <a:chExt cx="4147168" cy="5040632"/>
          </a:xfrm>
        </p:grpSpPr>
        <p:pic>
          <p:nvPicPr>
            <p:cNvPr id="18" name="図 17" descr="テキスト&#10;&#10;AI 生成コンテンツは誤りを含む可能性があります。">
              <a:extLst>
                <a:ext uri="{FF2B5EF4-FFF2-40B4-BE49-F238E27FC236}">
                  <a16:creationId xmlns:a16="http://schemas.microsoft.com/office/drawing/2014/main" id="{9163A85D-15C5-FF9A-D125-FA0FEB574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1544" y="802784"/>
              <a:ext cx="1991151" cy="1120023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  <p:pic>
          <p:nvPicPr>
            <p:cNvPr id="26" name="図 25" descr="グラフィカル ユーザー インターフェイス, テキスト, アプリケーション, メール&#10;&#10;AI 生成コンテンツは誤りを含む可能性があります。">
              <a:extLst>
                <a:ext uri="{FF2B5EF4-FFF2-40B4-BE49-F238E27FC236}">
                  <a16:creationId xmlns:a16="http://schemas.microsoft.com/office/drawing/2014/main" id="{667500B8-566F-74D8-083C-C5DDB0232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7561" y="802784"/>
              <a:ext cx="1991151" cy="1120023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405789D3-4579-BB0A-47D2-44280F08F08D}"/>
                </a:ext>
              </a:extLst>
            </p:cNvPr>
            <p:cNvGrpSpPr/>
            <p:nvPr/>
          </p:nvGrpSpPr>
          <p:grpSpPr>
            <a:xfrm>
              <a:off x="7081545" y="2081290"/>
              <a:ext cx="4147167" cy="3762126"/>
              <a:chOff x="7081545" y="2081290"/>
              <a:chExt cx="4147167" cy="3762126"/>
            </a:xfrm>
          </p:grpSpPr>
          <p:pic>
            <p:nvPicPr>
              <p:cNvPr id="22" name="図 21" descr="グラフィカル ユーザー インターフェイス, テキスト, アプリケーション, メール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856E2F03-240E-B4C5-B860-2628760EC2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1545" y="2081290"/>
                <a:ext cx="1991151" cy="112002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24" name="図 23" descr="グラフィカル ユーザー インターフェイス, テキスト, アプリケーション, メール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3922F6FC-0EEB-B675-724E-0A9085A90D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7561" y="2081290"/>
                <a:ext cx="1991151" cy="112002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28" name="図 27" descr="グラフィカル ユーザー インターフェイス, テキスト, アプリケーション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D6586022-6EBC-64B5-042E-58CDE5EA0B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1545" y="3402342"/>
                <a:ext cx="1991151" cy="112002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30" name="図 29" descr="スクリーンショットの画面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635B0D96-FD95-3A37-65C4-AD5AD1EFA4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37561" y="3402342"/>
                <a:ext cx="1991151" cy="112002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34" name="図 33" descr="グラフィカル ユーザー インターフェイス, テキスト, アプリケーション, メール&#10;&#10;AI 生成コンテンツは誤りを含む可能性があります。">
                <a:extLst>
                  <a:ext uri="{FF2B5EF4-FFF2-40B4-BE49-F238E27FC236}">
                    <a16:creationId xmlns:a16="http://schemas.microsoft.com/office/drawing/2014/main" id="{BF088698-F4A8-DFBC-97A2-A4E61F5E18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1545" y="4723394"/>
                <a:ext cx="1991151" cy="1120022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351C7226-3E63-13C7-A972-A6BAADC0E150}"/>
                  </a:ext>
                </a:extLst>
              </p:cNvPr>
              <p:cNvGrpSpPr/>
              <p:nvPr/>
            </p:nvGrpSpPr>
            <p:grpSpPr>
              <a:xfrm>
                <a:off x="9237561" y="4723394"/>
                <a:ext cx="1957245" cy="1079910"/>
                <a:chOff x="9237561" y="4723394"/>
                <a:chExt cx="1957245" cy="1079910"/>
              </a:xfrm>
            </p:grpSpPr>
            <p:pic>
              <p:nvPicPr>
                <p:cNvPr id="32" name="図 31" descr="グラフィカル ユーザー インターフェイス, テキスト, アプリケーション, メール&#10;&#10;AI 生成コンテンツは誤りを含む可能性があります。">
                  <a:extLst>
                    <a:ext uri="{FF2B5EF4-FFF2-40B4-BE49-F238E27FC236}">
                      <a16:creationId xmlns:a16="http://schemas.microsoft.com/office/drawing/2014/main" id="{EB2223F8-82BA-6783-43DD-5ED397C7A9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822698" y="5031494"/>
                  <a:ext cx="1372108" cy="771810"/>
                </a:xfrm>
                <a:prstGeom prst="rect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</p:pic>
            <p:pic>
              <p:nvPicPr>
                <p:cNvPr id="20" name="図 19" descr="グラフィカル ユーザー インターフェイス, テキスト, アプリケーション, メール&#10;&#10;AI 生成コンテンツは誤りを含む可能性があります。">
                  <a:extLst>
                    <a:ext uri="{FF2B5EF4-FFF2-40B4-BE49-F238E27FC236}">
                      <a16:creationId xmlns:a16="http://schemas.microsoft.com/office/drawing/2014/main" id="{A7D90DCA-23EC-FE41-8C93-C452FB4C5C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530129" y="4877444"/>
                  <a:ext cx="1372108" cy="771810"/>
                </a:xfrm>
                <a:prstGeom prst="rect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</p:pic>
            <p:pic>
              <p:nvPicPr>
                <p:cNvPr id="36" name="図 35" descr="グラフィカル ユーザー インターフェイス, テキスト, アプリケーション&#10;&#10;AI 生成コンテンツは誤りを含む可能性があります。">
                  <a:extLst>
                    <a:ext uri="{FF2B5EF4-FFF2-40B4-BE49-F238E27FC236}">
                      <a16:creationId xmlns:a16="http://schemas.microsoft.com/office/drawing/2014/main" id="{1F9215BC-D149-6854-5E4F-8E8D2C9D33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237561" y="4723394"/>
                  <a:ext cx="1372108" cy="771810"/>
                </a:xfrm>
                <a:prstGeom prst="rect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</p:pic>
          </p:grpSp>
        </p:grp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EDBBEE-CD0B-E89B-CC8C-89C012E23214}"/>
              </a:ext>
            </a:extLst>
          </p:cNvPr>
          <p:cNvSpPr txBox="1"/>
          <p:nvPr/>
        </p:nvSpPr>
        <p:spPr>
          <a:xfrm>
            <a:off x="725274" y="3177322"/>
            <a:ext cx="91743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accent5">
                    <a:lumMod val="7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テンプレート</a:t>
            </a:r>
            <a:r>
              <a:rPr lang="en-US" altLang="ja-JP" sz="4400" dirty="0">
                <a:solidFill>
                  <a:schemeClr val="accent5">
                    <a:lumMod val="7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ver5</a:t>
            </a:r>
            <a:endParaRPr lang="ja-JP" altLang="en-US" sz="8000" dirty="0">
              <a:solidFill>
                <a:schemeClr val="accent5">
                  <a:lumMod val="75000"/>
                </a:schemeClr>
              </a:solidFill>
              <a:latin typeface="ヒラギノ角ゴ ProN W6" panose="020B0600000000000000" pitchFamily="34" charset="-128"/>
              <a:ea typeface="ヒラギノ角ゴ ProN W6" panose="020B06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C2DD-5480-2B80-7B57-64FC90D99CA2}"/>
              </a:ext>
            </a:extLst>
          </p:cNvPr>
          <p:cNvSpPr txBox="1"/>
          <p:nvPr/>
        </p:nvSpPr>
        <p:spPr>
          <a:xfrm>
            <a:off x="725274" y="1683036"/>
            <a:ext cx="111407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accent5">
                    <a:lumMod val="75000"/>
                  </a:schemeClr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</a:rPr>
              <a:t>ホワイトペーパー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951A8F-B35A-02CA-7100-EBC0EE90309A}"/>
              </a:ext>
            </a:extLst>
          </p:cNvPr>
          <p:cNvSpPr txBox="1"/>
          <p:nvPr/>
        </p:nvSpPr>
        <p:spPr>
          <a:xfrm>
            <a:off x="794214" y="4711525"/>
            <a:ext cx="3333286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各スライドのデザイン雛形</a:t>
            </a:r>
            <a:endParaRPr lang="en-US" altLang="ja-JP" sz="1600" b="1" dirty="0">
              <a:solidFill>
                <a:schemeClr val="accent5">
                  <a:lumMod val="75000"/>
                </a:schemeClr>
              </a:solidFill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26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0EDBA-3568-9C59-B07B-2446F47FC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FE6D4-EDA2-1009-4C1A-3D80997BC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196" y="330539"/>
            <a:ext cx="9144000" cy="35445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テキスト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A1FC9B-56B1-307A-809A-6482D0AC1B93}"/>
              </a:ext>
            </a:extLst>
          </p:cNvPr>
          <p:cNvSpPr txBox="1"/>
          <p:nvPr/>
        </p:nvSpPr>
        <p:spPr>
          <a:xfrm>
            <a:off x="221461" y="934183"/>
            <a:ext cx="11828770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6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0D62A-E989-1ECD-63FF-409225AD9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62CDA-897E-7D13-5D82-C9E9DD91E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テキスト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54A9F1-5440-8A28-B82D-B1059EF055D3}"/>
              </a:ext>
            </a:extLst>
          </p:cNvPr>
          <p:cNvSpPr txBox="1"/>
          <p:nvPr/>
        </p:nvSpPr>
        <p:spPr>
          <a:xfrm>
            <a:off x="742465" y="1471655"/>
            <a:ext cx="10707071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938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DDBFE-AAFF-6170-A045-61DA7E5F8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AEBD7B-FF09-C10D-AEBB-4DBB00A71EE2}"/>
              </a:ext>
            </a:extLst>
          </p:cNvPr>
          <p:cNvSpPr txBox="1"/>
          <p:nvPr/>
        </p:nvSpPr>
        <p:spPr>
          <a:xfrm>
            <a:off x="481630" y="1386670"/>
            <a:ext cx="11265967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R" panose="020B0400000000000000" pitchFamily="34" charset="-128"/>
                <a:ea typeface="A-OTF UD新ゴ Pro R" panose="020B04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R" panose="020B0400000000000000" pitchFamily="34" charset="-128"/>
              <a:ea typeface="A-OTF UD新ゴ Pro R" panose="020B04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992BEE5-AEF6-B564-0AFD-F2F80C7466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タイトルが入る</a:t>
            </a:r>
          </a:p>
        </p:txBody>
      </p:sp>
    </p:spTree>
    <p:extLst>
      <p:ext uri="{BB962C8B-B14F-4D97-AF65-F5344CB8AC3E}">
        <p14:creationId xmlns:p14="http://schemas.microsoft.com/office/powerpoint/2010/main" val="110907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7DF82-63F7-1C0A-0622-FF6A0AC39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7DE7AD-9D66-7147-5A21-93789992314A}"/>
              </a:ext>
            </a:extLst>
          </p:cNvPr>
          <p:cNvSpPr txBox="1"/>
          <p:nvPr/>
        </p:nvSpPr>
        <p:spPr>
          <a:xfrm>
            <a:off x="727435" y="1386670"/>
            <a:ext cx="10737130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17" name="タイトル 16">
            <a:extLst>
              <a:ext uri="{FF2B5EF4-FFF2-40B4-BE49-F238E27FC236}">
                <a16:creationId xmlns:a16="http://schemas.microsoft.com/office/drawing/2014/main" id="{0ED016F1-EAF3-90D0-876F-1209C3375B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CASE</a:t>
            </a:r>
            <a:endParaRPr lang="ja-JP" altLang="en-US" dirty="0"/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6C73B53F-A138-F3A0-2FB1-2663B37C4A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事例紹介</a:t>
            </a:r>
          </a:p>
        </p:txBody>
      </p:sp>
    </p:spTree>
    <p:extLst>
      <p:ext uri="{BB962C8B-B14F-4D97-AF65-F5344CB8AC3E}">
        <p14:creationId xmlns:p14="http://schemas.microsoft.com/office/powerpoint/2010/main" val="354535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A5926-F0DD-D4FE-3AD4-63C094A97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86A795-5D81-1C38-986A-E77B650D8E14}"/>
              </a:ext>
            </a:extLst>
          </p:cNvPr>
          <p:cNvSpPr txBox="1"/>
          <p:nvPr/>
        </p:nvSpPr>
        <p:spPr>
          <a:xfrm>
            <a:off x="812774" y="1748091"/>
            <a:ext cx="10566452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17" name="タイトル 16">
            <a:extLst>
              <a:ext uri="{FF2B5EF4-FFF2-40B4-BE49-F238E27FC236}">
                <a16:creationId xmlns:a16="http://schemas.microsoft.com/office/drawing/2014/main" id="{CA090B18-EDFD-87BC-9A10-692FF451B1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CASE</a:t>
            </a:r>
            <a:endParaRPr lang="ja-JP" altLang="en-US" dirty="0"/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E789E940-59A9-5115-54D9-F00A16B770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事例紹介</a:t>
            </a:r>
          </a:p>
        </p:txBody>
      </p:sp>
    </p:spTree>
    <p:extLst>
      <p:ext uri="{BB962C8B-B14F-4D97-AF65-F5344CB8AC3E}">
        <p14:creationId xmlns:p14="http://schemas.microsoft.com/office/powerpoint/2010/main" val="311400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5E04A-9D89-AF19-A22B-DFA3D60F8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CC03FA-2E71-C71D-EF36-C4A4AACE7665}"/>
              </a:ext>
            </a:extLst>
          </p:cNvPr>
          <p:cNvSpPr txBox="1"/>
          <p:nvPr/>
        </p:nvSpPr>
        <p:spPr>
          <a:xfrm>
            <a:off x="334961" y="934183"/>
            <a:ext cx="11715269" cy="70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0CE8C12-035E-1E4B-2E08-6068B4CC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14190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ワイド画面</PresentationFormat>
  <Paragraphs>38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A-OTF UD新ゴ Pro B</vt:lpstr>
      <vt:lpstr>A-OTF UD新ゴ Pro L</vt:lpstr>
      <vt:lpstr>A-OTF UD新ゴ Pro M</vt:lpstr>
      <vt:lpstr>A-OTF UD新ゴ Pro R</vt:lpstr>
      <vt:lpstr>ヒラギノ角ゴ ProN W3</vt:lpstr>
      <vt:lpstr>ヒラギノ角ゴ ProN W6</vt:lpstr>
      <vt:lpstr>游ゴシック</vt:lpstr>
      <vt:lpstr>游ゴシック Light</vt:lpstr>
      <vt:lpstr>Arial</vt:lpstr>
      <vt:lpstr>Montserrat</vt:lpstr>
      <vt:lpstr>Office テーマ</vt:lpstr>
      <vt:lpstr>PowerPoint プレゼンテーション</vt:lpstr>
      <vt:lpstr>PowerPoint プレゼンテーション</vt:lpstr>
      <vt:lpstr>PowerPoint プレゼンテーション</vt:lpstr>
      <vt:lpstr>テキスト</vt:lpstr>
      <vt:lpstr>テキスト</vt:lpstr>
      <vt:lpstr>タイトルが入る</vt:lpstr>
      <vt:lpstr>CASE</vt:lpstr>
      <vt:lpstr>CASE</vt:lpstr>
      <vt:lpstr>テキスト</vt:lpstr>
      <vt:lpstr>企業理念</vt:lpstr>
      <vt:lpstr>PowerPoint プレゼンテーション</vt:lpstr>
      <vt:lpstr>PowerPoint プレゼンテーション</vt:lpstr>
      <vt:lpstr>タイトルが入ります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2025-08-27T01:37:27Z</dcterms:created>
  <dcterms:modified xsi:type="dcterms:W3CDTF">2025-08-27T01:37:35Z</dcterms:modified>
</cp:coreProperties>
</file>