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38" r:id="rId1"/>
  </p:sldMasterIdLst>
  <p:notesMasterIdLst>
    <p:notesMasterId r:id="rId15"/>
  </p:notesMasterIdLst>
  <p:sldIdLst>
    <p:sldId id="1841" r:id="rId2"/>
    <p:sldId id="1840" r:id="rId3"/>
    <p:sldId id="295" r:id="rId4"/>
    <p:sldId id="265" r:id="rId5"/>
    <p:sldId id="296" r:id="rId6"/>
    <p:sldId id="344" r:id="rId7"/>
    <p:sldId id="1844" r:id="rId8"/>
    <p:sldId id="1845" r:id="rId9"/>
    <p:sldId id="1846" r:id="rId10"/>
    <p:sldId id="1847" r:id="rId11"/>
    <p:sldId id="1843" r:id="rId12"/>
    <p:sldId id="1504" r:id="rId13"/>
    <p:sldId id="1842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7887"/>
    <a:srgbClr val="E0F5F8"/>
    <a:srgbClr val="268D9E"/>
    <a:srgbClr val="DC0019"/>
    <a:srgbClr val="FFE1E5"/>
    <a:srgbClr val="FFDDE1"/>
    <a:srgbClr val="C5FFDF"/>
    <a:srgbClr val="E8E3DD"/>
    <a:srgbClr val="F5F0DF"/>
    <a:srgbClr val="C09B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34" autoAdjust="0"/>
    <p:restoredTop sz="87031" autoAdjust="0"/>
  </p:normalViewPr>
  <p:slideViewPr>
    <p:cSldViewPr snapToGrid="0">
      <p:cViewPr varScale="1">
        <p:scale>
          <a:sx n="91" d="100"/>
          <a:sy n="91" d="100"/>
        </p:scale>
        <p:origin x="72" y="5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ヒラギノ角ゴ ProN W3" panose="020B0300000000000000" pitchFamily="34" charset="-128"/>
                <a:ea typeface="ヒラギノ角ゴ ProN W3" panose="020B0300000000000000" pitchFamily="34" charset="-128"/>
              </a:defRPr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ヒラギノ角ゴ ProN W3" panose="020B0300000000000000" pitchFamily="34" charset="-128"/>
                <a:ea typeface="ヒラギノ角ゴ ProN W3" panose="020B0300000000000000" pitchFamily="34" charset="-128"/>
              </a:defRPr>
            </a:lvl1pPr>
          </a:lstStyle>
          <a:p>
            <a:fld id="{B4160A82-A649-4AA9-9396-5566E63CB882}" type="datetimeFigureOut">
              <a:rPr kumimoji="1" lang="ja-JP" altLang="en-US" smtClean="0"/>
              <a:pPr/>
              <a:t>2025/8/27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ヒラギノ角ゴ ProN W3" panose="020B0300000000000000" pitchFamily="34" charset="-128"/>
                <a:ea typeface="ヒラギノ角ゴ ProN W3" panose="020B0300000000000000" pitchFamily="34" charset="-128"/>
              </a:defRPr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ヒラギノ角ゴ ProN W3" panose="020B0300000000000000" pitchFamily="34" charset="-128"/>
                <a:ea typeface="ヒラギノ角ゴ ProN W3" panose="020B0300000000000000" pitchFamily="34" charset="-128"/>
              </a:defRPr>
            </a:lvl1pPr>
          </a:lstStyle>
          <a:p>
            <a:fld id="{E4CC1DC8-65A3-4802-A374-2625A149F357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13608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ヒラギノ角ゴ ProN W3" panose="020B0300000000000000" pitchFamily="34" charset="-128"/>
        <a:ea typeface="ヒラギノ角ゴ ProN W3" panose="020B0300000000000000" pitchFamily="34" charset="-128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ヒラギノ角ゴ ProN W3" panose="020B0300000000000000" pitchFamily="34" charset="-128"/>
        <a:ea typeface="ヒラギノ角ゴ ProN W3" panose="020B0300000000000000" pitchFamily="34" charset="-128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ヒラギノ角ゴ ProN W3" panose="020B0300000000000000" pitchFamily="34" charset="-128"/>
        <a:ea typeface="ヒラギノ角ゴ ProN W3" panose="020B0300000000000000" pitchFamily="34" charset="-128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ヒラギノ角ゴ ProN W3" panose="020B0300000000000000" pitchFamily="34" charset="-128"/>
        <a:ea typeface="ヒラギノ角ゴ ProN W3" panose="020B0300000000000000" pitchFamily="34" charset="-128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ヒラギノ角ゴ ProN W3" panose="020B0300000000000000" pitchFamily="34" charset="-128"/>
        <a:ea typeface="ヒラギノ角ゴ ProN W3" panose="020B0300000000000000" pitchFamily="34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CC1DC8-65A3-4802-A374-2625A149F357}" type="slidenum">
              <a:rPr kumimoji="1" lang="ja-JP" altLang="en-US" smtClean="0"/>
              <a:pPr/>
              <a:t>3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761086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39E7E8-2E8D-C2F1-468B-53BC65141A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128ED809-F23C-9648-EC7A-1BF56568AC6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9021E22C-DE7B-3DCD-9212-A4E463E86D9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93F5807-EA8A-3953-4977-BCDB8C4E767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CC1DC8-65A3-4802-A374-2625A149F357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74079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CC1DC8-65A3-4802-A374-2625A149F357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49367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CC1DC8-65A3-4802-A374-2625A149F357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6706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2B74E5-0C43-9F6C-5DDB-A229223F7E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B0065DEA-3DD2-5CAC-32BC-D413CF6A8E5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0E0B4ADE-E4F5-2D05-CB74-56DB7B539F9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EDEA2F2-A8F5-65AC-D2FA-D9E01654B50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CC1DC8-65A3-4802-A374-2625A149F357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35943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36DFC9-1C1B-2D79-2F56-526A03D4FA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74B07F0A-3F93-019C-EB8F-90EB51B9C76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2C897E97-4118-7D0E-D590-D5C04F18BDB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2B1294-E5E7-BE3B-FF02-77CA54F60B1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CC1DC8-65A3-4802-A374-2625A149F357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13791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5C8B8A-4C7B-999A-7FD7-E783CB9AE3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1C0E29BC-3B0F-2F50-F02B-8E18B9B2BFF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7D7FB5A4-496F-45C3-BE0F-BD7C594D72A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D6ECC64-59AF-BE90-5E62-379F0BE189B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CC1DC8-65A3-4802-A374-2625A149F357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39648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3CCCB4-F556-55D2-2F34-229784C108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5911FDC4-9399-8E48-A7A9-D1F76391D4C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F5930715-5803-FFB9-5C91-AE659DD419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3B475A9-8BCC-DDE2-583F-8A5467D21B5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CC1DC8-65A3-4802-A374-2625A149F357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47724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CBE8B0-B174-90E8-E74A-B1465F6FE9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2424C723-C810-17F6-3360-5CCC59FAE50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486DD3B4-1BFD-33B4-25C3-70E5A5995F4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9605D96-2751-6C21-C745-9E3ECC66BEB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CC1DC8-65A3-4802-A374-2625A149F357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29424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CC1DC8-65A3-4802-A374-2625A149F357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65252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518;p20">
            <a:extLst>
              <a:ext uri="{FF2B5EF4-FFF2-40B4-BE49-F238E27FC236}">
                <a16:creationId xmlns:a16="http://schemas.microsoft.com/office/drawing/2014/main" id="{114DF991-4414-D3A7-D432-078786104A42}"/>
              </a:ext>
            </a:extLst>
          </p:cNvPr>
          <p:cNvSpPr/>
          <p:nvPr userDrawn="1"/>
        </p:nvSpPr>
        <p:spPr>
          <a:xfrm>
            <a:off x="0" y="1800"/>
            <a:ext cx="12192000" cy="6856199"/>
          </a:xfrm>
          <a:prstGeom prst="roundRect">
            <a:avLst>
              <a:gd name="adj" fmla="val 0"/>
            </a:avLst>
          </a:prstGeom>
          <a:solidFill>
            <a:srgbClr val="F7F7F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000" b="0" i="0" u="none" strike="noStrike" cap="none" dirty="0">
              <a:solidFill>
                <a:srgbClr val="000000"/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  <a:sym typeface="Arial"/>
            </a:endParaRPr>
          </a:p>
        </p:txBody>
      </p:sp>
      <p:sp>
        <p:nvSpPr>
          <p:cNvPr id="35" name="Google Shape;518;p20">
            <a:extLst>
              <a:ext uri="{FF2B5EF4-FFF2-40B4-BE49-F238E27FC236}">
                <a16:creationId xmlns:a16="http://schemas.microsoft.com/office/drawing/2014/main" id="{92CBD92A-2B9B-76D3-1E73-C3C999C477C0}"/>
              </a:ext>
            </a:extLst>
          </p:cNvPr>
          <p:cNvSpPr/>
          <p:nvPr userDrawn="1"/>
        </p:nvSpPr>
        <p:spPr>
          <a:xfrm>
            <a:off x="355600" y="766062"/>
            <a:ext cx="11480800" cy="5668605"/>
          </a:xfrm>
          <a:prstGeom prst="roundRect">
            <a:avLst>
              <a:gd name="adj" fmla="val 1723"/>
            </a:avLst>
          </a:prstGeom>
          <a:solidFill>
            <a:schemeClr val="bg1"/>
          </a:solidFill>
          <a:ln>
            <a:noFill/>
          </a:ln>
          <a:effectLst>
            <a:outerShdw blurRad="254000" dist="38100" dir="5400000" algn="t" rotWithShape="0">
              <a:prstClr val="black">
                <a:alpha val="3000"/>
              </a:prst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000" b="0" i="0" u="none" strike="noStrike" cap="none" dirty="0">
              <a:solidFill>
                <a:srgbClr val="000000"/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  <a:sym typeface="Arial"/>
            </a:endParaRPr>
          </a:p>
        </p:txBody>
      </p:sp>
      <p:sp>
        <p:nvSpPr>
          <p:cNvPr id="36" name="スライド番号プレースホルダー 2">
            <a:extLst>
              <a:ext uri="{FF2B5EF4-FFF2-40B4-BE49-F238E27FC236}">
                <a16:creationId xmlns:a16="http://schemas.microsoft.com/office/drawing/2014/main" id="{57C7BFB3-B032-791C-6E33-4C5E6711504C}"/>
              </a:ext>
            </a:extLst>
          </p:cNvPr>
          <p:cNvSpPr txBox="1">
            <a:spLocks/>
          </p:cNvSpPr>
          <p:nvPr userDrawn="1"/>
        </p:nvSpPr>
        <p:spPr>
          <a:xfrm>
            <a:off x="9162484" y="6525344"/>
            <a:ext cx="28448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游ゴシック" panose="020B0400000000000000" pitchFamily="50" charset="-128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41896B1-EEF4-4E14-A673-71CB558AAAB0}" type="slidenum">
              <a:rPr lang="ja-JP" altLang="en-US" smtClean="0">
                <a:solidFill>
                  <a:schemeClr val="bg1">
                    <a:lumMod val="50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pPr/>
              <a:t>‹#›</a:t>
            </a:fld>
            <a:endParaRPr lang="ja-JP" altLang="en-US" dirty="0">
              <a:solidFill>
                <a:schemeClr val="bg1">
                  <a:lumMod val="50000"/>
                </a:schemeClr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254000" y="231962"/>
            <a:ext cx="9144000" cy="376237"/>
          </a:xfrm>
        </p:spPr>
        <p:txBody>
          <a:bodyPr anchor="ctr">
            <a:normAutofit/>
          </a:bodyPr>
          <a:lstStyle>
            <a:lvl1pPr algn="l">
              <a:defRPr sz="1600" b="1">
                <a:solidFill>
                  <a:schemeClr val="tx1">
                    <a:lumMod val="75000"/>
                    <a:lumOff val="2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7AF8E63-B5F3-048E-8EFF-BA250F27049D}"/>
              </a:ext>
            </a:extLst>
          </p:cNvPr>
          <p:cNvSpPr/>
          <p:nvPr userDrawn="1"/>
        </p:nvSpPr>
        <p:spPr>
          <a:xfrm>
            <a:off x="10298311" y="270503"/>
            <a:ext cx="1538089" cy="27375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ロゴ</a:t>
            </a:r>
          </a:p>
        </p:txBody>
      </p:sp>
    </p:spTree>
    <p:extLst>
      <p:ext uri="{BB962C8B-B14F-4D97-AF65-F5344CB8AC3E}">
        <p14:creationId xmlns:p14="http://schemas.microsoft.com/office/powerpoint/2010/main" val="1538332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DF59B-160B-4B9A-B0FC-9C02969A57CA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E2378-C857-4341-BD81-C5E847B5B9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0022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DF59B-160B-4B9A-B0FC-9C02969A57CA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E2378-C857-4341-BD81-C5E847B5B9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75134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4B5FB606-266F-555F-28A9-8BCA138E45C7}"/>
              </a:ext>
            </a:extLst>
          </p:cNvPr>
          <p:cNvSpPr/>
          <p:nvPr userDrawn="1"/>
        </p:nvSpPr>
        <p:spPr>
          <a:xfrm flipH="1">
            <a:off x="0" y="0"/>
            <a:ext cx="12192000" cy="6858000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rgbClr val="9F91EC"/>
              </a:gs>
              <a:gs pos="50000">
                <a:srgbClr val="67B4E3"/>
              </a:gs>
              <a:gs pos="100000">
                <a:srgbClr val="36D3DC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gradFill>
                <a:gsLst>
                  <a:gs pos="0">
                    <a:schemeClr val="tx1">
                      <a:lumMod val="95000"/>
                      <a:lumOff val="5000"/>
                    </a:schemeClr>
                  </a:gs>
                  <a:gs pos="61000">
                    <a:srgbClr val="262626"/>
                  </a:gs>
                  <a:gs pos="84000">
                    <a:srgbClr val="262626"/>
                  </a:gs>
                  <a:gs pos="100000">
                    <a:srgbClr val="262626"/>
                  </a:gs>
                </a:gsLst>
                <a:lin ang="5400000" scaled="1"/>
              </a:gradFill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F14BEE86-3312-B782-05D4-926F3FA1A8A2}"/>
              </a:ext>
            </a:extLst>
          </p:cNvPr>
          <p:cNvSpPr/>
          <p:nvPr userDrawn="1"/>
        </p:nvSpPr>
        <p:spPr>
          <a:xfrm>
            <a:off x="278852" y="692696"/>
            <a:ext cx="11577788" cy="5688632"/>
          </a:xfrm>
          <a:prstGeom prst="roundRect">
            <a:avLst>
              <a:gd name="adj" fmla="val 1852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A574527-8966-2648-60F0-B30673291591}"/>
              </a:ext>
            </a:extLst>
          </p:cNvPr>
          <p:cNvSpPr txBox="1"/>
          <p:nvPr userDrawn="1"/>
        </p:nvSpPr>
        <p:spPr>
          <a:xfrm>
            <a:off x="278852" y="6479555"/>
            <a:ext cx="11577788" cy="259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800" b="0" dirty="0">
                <a:solidFill>
                  <a:schemeClr val="bg1"/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  <a:cs typeface="Arial" panose="020B0604020202020204" pitchFamily="34" charset="0"/>
              </a:rPr>
              <a:t>© 2020 FUNGRY ,inc.</a:t>
            </a:r>
            <a:endParaRPr kumimoji="1" lang="ja-JP" altLang="en-US" sz="800" b="0" dirty="0">
              <a:solidFill>
                <a:schemeClr val="bg1"/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  <a:cs typeface="Arial" panose="020B0604020202020204" pitchFamily="34" charset="0"/>
            </a:endParaRP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F37BDBB5-EF44-5A8A-3BC2-C5B3D32C3A06}"/>
              </a:ext>
            </a:extLst>
          </p:cNvPr>
          <p:cNvCxnSpPr>
            <a:cxnSpLocks/>
          </p:cNvCxnSpPr>
          <p:nvPr userDrawn="1"/>
        </p:nvCxnSpPr>
        <p:spPr>
          <a:xfrm flipV="1">
            <a:off x="767408" y="184457"/>
            <a:ext cx="0" cy="364223"/>
          </a:xfrm>
          <a:prstGeom prst="line">
            <a:avLst/>
          </a:prstGeom>
          <a:ln w="31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スライド番号プレースホルダ 5">
            <a:extLst>
              <a:ext uri="{FF2B5EF4-FFF2-40B4-BE49-F238E27FC236}">
                <a16:creationId xmlns:a16="http://schemas.microsoft.com/office/drawing/2014/main" id="{26541781-91AC-2D83-312E-E7D4F57BF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91343" y="133840"/>
            <a:ext cx="504049" cy="448154"/>
          </a:xfrm>
        </p:spPr>
        <p:txBody>
          <a:bodyPr/>
          <a:lstStyle>
            <a:lvl1pPr>
              <a:defRPr sz="2000" b="1">
                <a:solidFill>
                  <a:schemeClr val="bg1"/>
                </a:solidFill>
                <a:latin typeface="ヒラギノ角ゴ ProN W3" panose="020B0300000000000000" pitchFamily="34" charset="-128"/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4" name="タイトル 1">
            <a:extLst>
              <a:ext uri="{FF2B5EF4-FFF2-40B4-BE49-F238E27FC236}">
                <a16:creationId xmlns:a16="http://schemas.microsoft.com/office/drawing/2014/main" id="{2CBA0EED-A0BC-80C8-E5EC-F11C761CAC9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74531" y="144558"/>
            <a:ext cx="4079776" cy="422530"/>
          </a:xfrm>
          <a:noFill/>
        </p:spPr>
        <p:txBody>
          <a:bodyPr>
            <a:normAutofit/>
          </a:bodyPr>
          <a:lstStyle>
            <a:lvl1pPr algn="l">
              <a:defRPr sz="1600" b="1">
                <a:solidFill>
                  <a:schemeClr val="bg1"/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038973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DF59B-160B-4B9A-B0FC-9C02969A57CA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E2378-C857-4341-BD81-C5E847B5B9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3269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DF59B-160B-4B9A-B0FC-9C02969A57CA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E2378-C857-4341-BD81-C5E847B5B9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8898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DF59B-160B-4B9A-B0FC-9C02969A57CA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E2378-C857-4341-BD81-C5E847B5B9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0233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DF59B-160B-4B9A-B0FC-9C02969A57CA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E2378-C857-4341-BD81-C5E847B5B9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146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DF59B-160B-4B9A-B0FC-9C02969A57CA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E2378-C857-4341-BD81-C5E847B5B9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8601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DF59B-160B-4B9A-B0FC-9C02969A57CA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E2378-C857-4341-BD81-C5E847B5B9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4129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DF59B-160B-4B9A-B0FC-9C02969A57CA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E2378-C857-4341-BD81-C5E847B5B9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8602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DF59B-160B-4B9A-B0FC-9C02969A57CA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E2378-C857-4341-BD81-C5E847B5B9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6606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defRPr>
            </a:lvl1pPr>
          </a:lstStyle>
          <a:p>
            <a:fld id="{260DF59B-160B-4B9A-B0FC-9C02969A57CA}" type="datetimeFigureOut">
              <a:rPr kumimoji="1" lang="ja-JP" altLang="en-US" smtClean="0"/>
              <a:pPr/>
              <a:t>2025/8/27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defRPr>
            </a:lvl1pPr>
          </a:lstStyle>
          <a:p>
            <a:fld id="{75EE2378-C857-4341-BD81-C5E847B5B94D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6811CEA6-B9A4-EA77-70A4-5F0C53CF884A}"/>
              </a:ext>
            </a:extLst>
          </p:cNvPr>
          <p:cNvSpPr txBox="1">
            <a:spLocks/>
          </p:cNvSpPr>
          <p:nvPr userDrawn="1"/>
        </p:nvSpPr>
        <p:spPr>
          <a:xfrm>
            <a:off x="-1" y="-825320"/>
            <a:ext cx="2991294" cy="354451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500" kern="1200">
                <a:solidFill>
                  <a:schemeClr val="tx1"/>
                </a:solidFill>
                <a:latin typeface="A-OTF UD新ゴ Pro B" panose="020B0700000000000000" pitchFamily="34" charset="-128"/>
                <a:ea typeface="A-OTF UD新ゴ Pro B" panose="020B0700000000000000" pitchFamily="34" charset="-128"/>
                <a:cs typeface="+mj-cs"/>
              </a:defRPr>
            </a:lvl1pPr>
          </a:lstStyle>
          <a:p>
            <a:r>
              <a:rPr lang="ja-JP" altLang="en-US" sz="1000" dirty="0"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カラーサンプル</a:t>
            </a: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9A481924-20CD-25AD-1B8E-AFC175464176}"/>
              </a:ext>
            </a:extLst>
          </p:cNvPr>
          <p:cNvSpPr txBox="1">
            <a:spLocks/>
          </p:cNvSpPr>
          <p:nvPr userDrawn="1"/>
        </p:nvSpPr>
        <p:spPr>
          <a:xfrm>
            <a:off x="3296093" y="-825320"/>
            <a:ext cx="2991294" cy="354451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500" kern="1200">
                <a:solidFill>
                  <a:schemeClr val="tx1"/>
                </a:solidFill>
                <a:latin typeface="A-OTF UD新ゴ Pro B" panose="020B0700000000000000" pitchFamily="34" charset="-128"/>
                <a:ea typeface="A-OTF UD新ゴ Pro B" panose="020B0700000000000000" pitchFamily="34" charset="-128"/>
                <a:cs typeface="+mj-cs"/>
              </a:defRPr>
            </a:lvl1pPr>
          </a:lstStyle>
          <a:p>
            <a:r>
              <a:rPr lang="ja-JP" altLang="en-US" sz="1000" dirty="0"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仮）日本語フォント</a:t>
            </a:r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CA2D94AB-C621-18FB-3221-C5158E1F73D0}"/>
              </a:ext>
            </a:extLst>
          </p:cNvPr>
          <p:cNvSpPr txBox="1">
            <a:spLocks/>
          </p:cNvSpPr>
          <p:nvPr userDrawn="1"/>
        </p:nvSpPr>
        <p:spPr>
          <a:xfrm>
            <a:off x="3296093" y="-500971"/>
            <a:ext cx="1462174" cy="354451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500" kern="1200">
                <a:solidFill>
                  <a:schemeClr val="tx1"/>
                </a:solidFill>
                <a:latin typeface="A-OTF UD新ゴ Pro B" panose="020B0700000000000000" pitchFamily="34" charset="-128"/>
                <a:ea typeface="A-OTF UD新ゴ Pro B" panose="020B0700000000000000" pitchFamily="34" charset="-128"/>
                <a:cs typeface="+mj-cs"/>
              </a:defRPr>
            </a:lvl1pPr>
          </a:lstStyle>
          <a:p>
            <a:r>
              <a:rPr lang="ja-JP" altLang="en-US" sz="1000" dirty="0"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ヒラギノ角ゴ</a:t>
            </a:r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D4BAFEA6-BF11-6A1D-D80A-03376D7DD2F2}"/>
              </a:ext>
            </a:extLst>
          </p:cNvPr>
          <p:cNvSpPr txBox="1">
            <a:spLocks/>
          </p:cNvSpPr>
          <p:nvPr userDrawn="1"/>
        </p:nvSpPr>
        <p:spPr>
          <a:xfrm>
            <a:off x="4905154" y="-825320"/>
            <a:ext cx="2991294" cy="354451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500" kern="1200">
                <a:solidFill>
                  <a:schemeClr val="tx1"/>
                </a:solidFill>
                <a:latin typeface="A-OTF UD新ゴ Pro B" panose="020B0700000000000000" pitchFamily="34" charset="-128"/>
                <a:ea typeface="A-OTF UD新ゴ Pro B" panose="020B0700000000000000" pitchFamily="34" charset="-128"/>
                <a:cs typeface="+mj-cs"/>
              </a:defRPr>
            </a:lvl1pPr>
          </a:lstStyle>
          <a:p>
            <a:r>
              <a:rPr lang="ja-JP" altLang="en-US" sz="1000" dirty="0"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仮）英数字フォント</a:t>
            </a:r>
          </a:p>
        </p:txBody>
      </p:sp>
      <p:sp>
        <p:nvSpPr>
          <p:cNvPr id="11" name="タイトル 1">
            <a:extLst>
              <a:ext uri="{FF2B5EF4-FFF2-40B4-BE49-F238E27FC236}">
                <a16:creationId xmlns:a16="http://schemas.microsoft.com/office/drawing/2014/main" id="{7AE49855-7067-1D5B-E191-146D53EDD158}"/>
              </a:ext>
            </a:extLst>
          </p:cNvPr>
          <p:cNvSpPr txBox="1">
            <a:spLocks/>
          </p:cNvSpPr>
          <p:nvPr userDrawn="1"/>
        </p:nvSpPr>
        <p:spPr>
          <a:xfrm>
            <a:off x="4905154" y="-500971"/>
            <a:ext cx="2991294" cy="354451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500" kern="1200">
                <a:solidFill>
                  <a:schemeClr val="tx1"/>
                </a:solidFill>
                <a:latin typeface="A-OTF UD新ゴ Pro B" panose="020B0700000000000000" pitchFamily="34" charset="-128"/>
                <a:ea typeface="A-OTF UD新ゴ Pro B" panose="020B0700000000000000" pitchFamily="34" charset="-128"/>
                <a:cs typeface="+mj-cs"/>
              </a:defRPr>
            </a:lvl1pPr>
          </a:lstStyle>
          <a:p>
            <a:r>
              <a:rPr lang="en-US" altLang="ja-JP" sz="1000" dirty="0">
                <a:latin typeface="Arial" panose="020B0604020202020204" pitchFamily="34" charset="0"/>
                <a:ea typeface="ヒラギノ角ゴ ProN W3" panose="020B0300000000000000" pitchFamily="34" charset="-128"/>
              </a:rPr>
              <a:t>Arial</a:t>
            </a:r>
            <a:endParaRPr lang="ja-JP" altLang="en-US" sz="1000" dirty="0">
              <a:latin typeface="Arial" panose="020B0604020202020204" pitchFamily="34" charset="0"/>
              <a:ea typeface="ヒラギノ角ゴ ProN W3" panose="020B0300000000000000" pitchFamily="34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52C2207-CAA0-85BC-2D1A-07F0DCAF6989}"/>
              </a:ext>
            </a:extLst>
          </p:cNvPr>
          <p:cNvSpPr/>
          <p:nvPr userDrawn="1"/>
        </p:nvSpPr>
        <p:spPr>
          <a:xfrm>
            <a:off x="0" y="-500971"/>
            <a:ext cx="299344" cy="29424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kumimoji="1" lang="ja-JP" altLang="en-US" dirty="0"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60A23C3A-D90E-F57C-B906-527C895B357A}"/>
              </a:ext>
            </a:extLst>
          </p:cNvPr>
          <p:cNvSpPr/>
          <p:nvPr userDrawn="1"/>
        </p:nvSpPr>
        <p:spPr>
          <a:xfrm>
            <a:off x="299344" y="-500971"/>
            <a:ext cx="299344" cy="29424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kumimoji="1" lang="ja-JP" altLang="en-US" dirty="0"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F2D3E0E4-BE64-84CD-304E-19863F3CDF8F}"/>
              </a:ext>
            </a:extLst>
          </p:cNvPr>
          <p:cNvSpPr/>
          <p:nvPr userDrawn="1"/>
        </p:nvSpPr>
        <p:spPr>
          <a:xfrm>
            <a:off x="598688" y="-500971"/>
            <a:ext cx="299344" cy="29424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kumimoji="1" lang="ja-JP" altLang="en-US" dirty="0"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B5DDF6DE-97C5-FC4C-947E-8040CF8AA2BD}"/>
              </a:ext>
            </a:extLst>
          </p:cNvPr>
          <p:cNvSpPr/>
          <p:nvPr userDrawn="1"/>
        </p:nvSpPr>
        <p:spPr>
          <a:xfrm>
            <a:off x="898032" y="-500971"/>
            <a:ext cx="299344" cy="29424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kumimoji="1" lang="ja-JP" altLang="en-US" dirty="0"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50D02FCD-AB8A-4023-C9EC-B9B903145508}"/>
              </a:ext>
            </a:extLst>
          </p:cNvPr>
          <p:cNvSpPr/>
          <p:nvPr userDrawn="1"/>
        </p:nvSpPr>
        <p:spPr>
          <a:xfrm>
            <a:off x="1197376" y="-500971"/>
            <a:ext cx="299344" cy="29424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kumimoji="1" lang="ja-JP" altLang="en-US" dirty="0"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19DE41E7-6615-AC5E-96C1-8B979B44947B}"/>
              </a:ext>
            </a:extLst>
          </p:cNvPr>
          <p:cNvSpPr/>
          <p:nvPr userDrawn="1"/>
        </p:nvSpPr>
        <p:spPr>
          <a:xfrm>
            <a:off x="1496720" y="-500971"/>
            <a:ext cx="299344" cy="294249"/>
          </a:xfrm>
          <a:prstGeom prst="rect">
            <a:avLst/>
          </a:prstGeom>
          <a:solidFill>
            <a:srgbClr val="21788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kumimoji="1" lang="ja-JP" altLang="en-US" dirty="0"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674EC847-2933-93C1-C0F6-E084E5B6E2C2}"/>
              </a:ext>
            </a:extLst>
          </p:cNvPr>
          <p:cNvSpPr/>
          <p:nvPr userDrawn="1"/>
        </p:nvSpPr>
        <p:spPr>
          <a:xfrm>
            <a:off x="1796064" y="-500971"/>
            <a:ext cx="299344" cy="294249"/>
          </a:xfrm>
          <a:prstGeom prst="rect">
            <a:avLst/>
          </a:prstGeom>
          <a:solidFill>
            <a:srgbClr val="21788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kumimoji="1" lang="ja-JP" altLang="en-US" dirty="0"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DB9C47C8-0267-AAE9-86FB-C252F83FC328}"/>
              </a:ext>
            </a:extLst>
          </p:cNvPr>
          <p:cNvSpPr/>
          <p:nvPr userDrawn="1"/>
        </p:nvSpPr>
        <p:spPr>
          <a:xfrm>
            <a:off x="2095408" y="-500971"/>
            <a:ext cx="299344" cy="29424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kumimoji="1" lang="ja-JP" altLang="en-US" dirty="0"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9634889B-D36B-3F55-C483-88486EEAE011}"/>
              </a:ext>
            </a:extLst>
          </p:cNvPr>
          <p:cNvSpPr/>
          <p:nvPr userDrawn="1"/>
        </p:nvSpPr>
        <p:spPr>
          <a:xfrm>
            <a:off x="2392605" y="-500971"/>
            <a:ext cx="299344" cy="29424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kumimoji="1" lang="ja-JP" altLang="en-US" dirty="0"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66393CD9-5567-D4A8-16BA-752D35EE5070}"/>
              </a:ext>
            </a:extLst>
          </p:cNvPr>
          <p:cNvSpPr/>
          <p:nvPr userDrawn="1"/>
        </p:nvSpPr>
        <p:spPr>
          <a:xfrm>
            <a:off x="2691949" y="-500971"/>
            <a:ext cx="299344" cy="294249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kumimoji="1" lang="ja-JP" altLang="en-US" dirty="0"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33554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ヒラギノ角ゴ ProN W3" panose="020B0300000000000000" pitchFamily="34" charset="-128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ヒラギノ角ゴ ProN W3" panose="020B0300000000000000" pitchFamily="34" charset="-128"/>
          <a:ea typeface="ヒラギノ角ゴ ProN W3" panose="020B0300000000000000" pitchFamily="34" charset="-128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ヒラギノ角ゴ ProN W3" panose="020B0300000000000000" pitchFamily="34" charset="-128"/>
          <a:ea typeface="ヒラギノ角ゴ ProN W3" panose="020B0300000000000000" pitchFamily="34" charset="-128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ヒラギノ角ゴ ProN W3" panose="020B0300000000000000" pitchFamily="34" charset="-128"/>
          <a:ea typeface="ヒラギノ角ゴ ProN W3" panose="020B0300000000000000" pitchFamily="34" charset="-128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ヒラギノ角ゴ ProN W3" panose="020B0300000000000000" pitchFamily="34" charset="-128"/>
          <a:ea typeface="ヒラギノ角ゴ ProN W3" panose="020B0300000000000000" pitchFamily="34" charset="-128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ヒラギノ角ゴ ProN W3" panose="020B0300000000000000" pitchFamily="34" charset="-128"/>
          <a:ea typeface="ヒラギノ角ゴ ProN W3" panose="020B0300000000000000" pitchFamily="34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756216-3D9A-3D3A-9E47-D90A27C71C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F6EC6137-03E5-077E-8603-22E197535896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ea typeface="ヒラギノ角ゴ ProN W3" panose="020B0300000000000000" pitchFamily="34" charset="-128"/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3C76315-D94B-B18F-BF37-AFA0B360D4ED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168341" y="6525344"/>
            <a:ext cx="2844800" cy="2160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ヒラギノ角ゴ ProN W6" panose="020B0600000000000000" pitchFamily="34" charset="-128"/>
                <a:ea typeface="ヒラギノ角ゴ ProN W6" panose="020B0600000000000000" pitchFamily="34" charset="-128"/>
                <a:cs typeface="Arial" panose="020B0604020202020204" pitchFamily="34" charset="0"/>
                <a:sym typeface="Noto Sans Light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Noto Sans Light"/>
                <a:ea typeface="Noto Sans Light"/>
                <a:cs typeface="Noto Sans Light"/>
                <a:sym typeface="Noto Sans Light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Noto Sans Light"/>
                <a:ea typeface="Noto Sans Light"/>
                <a:cs typeface="Noto Sans Light"/>
                <a:sym typeface="Noto Sans Light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Noto Sans Light"/>
                <a:ea typeface="Noto Sans Light"/>
                <a:cs typeface="Noto Sans Light"/>
                <a:sym typeface="Noto Sans Light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Noto Sans Light"/>
                <a:ea typeface="Noto Sans Light"/>
                <a:cs typeface="Noto Sans Light"/>
                <a:sym typeface="Noto Sans Light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Noto Sans Light"/>
                <a:ea typeface="Noto Sans Light"/>
                <a:cs typeface="Noto Sans Light"/>
                <a:sym typeface="Noto Sans Light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Noto Sans Light"/>
                <a:ea typeface="Noto Sans Light"/>
                <a:cs typeface="Noto Sans Light"/>
                <a:sym typeface="Noto Sans Light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Noto Sans Light"/>
                <a:ea typeface="Noto Sans Light"/>
                <a:cs typeface="Noto Sans Light"/>
                <a:sym typeface="Noto Sans Light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Noto Sans Light"/>
                <a:ea typeface="Noto Sans Light"/>
                <a:cs typeface="Noto Sans Light"/>
                <a:sym typeface="Noto Sans Light"/>
              </a:defRPr>
            </a:lvl9pPr>
          </a:lstStyle>
          <a:p>
            <a:pPr algn="l"/>
            <a:fld id="{00000000-1234-1234-1234-123412341234}" type="slidenum">
              <a:rPr lang="en-US" altLang="ja-JP" smtClean="0"/>
              <a:pPr algn="l"/>
              <a:t>1</a:t>
            </a:fld>
            <a:endParaRPr lang="ja-JP" altLang="en-US" b="1" dirty="0">
              <a:solidFill>
                <a:schemeClr val="bg1"/>
              </a:solidFill>
              <a:latin typeface="ヒラギノ角ゴ ProN W3" panose="020B0300000000000000" pitchFamily="34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7B20C32-4353-9290-ECBF-13A869317A84}"/>
              </a:ext>
            </a:extLst>
          </p:cNvPr>
          <p:cNvSpPr txBox="1"/>
          <p:nvPr/>
        </p:nvSpPr>
        <p:spPr>
          <a:xfrm>
            <a:off x="0" y="476672"/>
            <a:ext cx="12192000" cy="5935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2400" b="1" dirty="0">
                <a:solidFill>
                  <a:schemeClr val="bg1"/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ホワイトペーパーテンプレートのご利用について</a:t>
            </a:r>
            <a:endParaRPr lang="en-US" altLang="ja-JP" sz="2400" b="1" dirty="0">
              <a:solidFill>
                <a:schemeClr val="bg1"/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DA80ACCB-AAA8-DA8A-92AC-65603C3C6042}"/>
              </a:ext>
            </a:extLst>
          </p:cNvPr>
          <p:cNvSpPr txBox="1"/>
          <p:nvPr/>
        </p:nvSpPr>
        <p:spPr>
          <a:xfrm>
            <a:off x="3698596" y="2050982"/>
            <a:ext cx="4794808" cy="476071"/>
          </a:xfrm>
          <a:prstGeom prst="roundRect">
            <a:avLst>
              <a:gd name="adj" fmla="val 50000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おすすめフォント</a:t>
            </a:r>
            <a:endParaRPr lang="en-US" altLang="ja-JP" sz="1600" b="1" dirty="0">
              <a:solidFill>
                <a:schemeClr val="tx1">
                  <a:lumMod val="85000"/>
                  <a:lumOff val="15000"/>
                </a:schemeClr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7C9B362-2C6F-1297-7C70-EAECD465A861}"/>
              </a:ext>
            </a:extLst>
          </p:cNvPr>
          <p:cNvSpPr txBox="1"/>
          <p:nvPr/>
        </p:nvSpPr>
        <p:spPr>
          <a:xfrm>
            <a:off x="1265129" y="3092303"/>
            <a:ext cx="10419567" cy="11318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400" b="1" dirty="0">
                <a:solidFill>
                  <a:schemeClr val="bg1"/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日本語フォント：ヒラギノ角ゴ</a:t>
            </a:r>
            <a:endParaRPr lang="en-US" altLang="ja-JP" sz="2400" b="1" dirty="0">
              <a:solidFill>
                <a:schemeClr val="bg1"/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400" b="1" dirty="0">
                <a:solidFill>
                  <a:schemeClr val="bg1"/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英語フォント　：</a:t>
            </a:r>
            <a:r>
              <a:rPr lang="en-US" altLang="ja-JP" sz="2400" b="1" dirty="0">
                <a:solidFill>
                  <a:schemeClr val="bg1"/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Arial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06AF73C-B8F7-D2A8-E05C-FE02A2FE8F55}"/>
              </a:ext>
            </a:extLst>
          </p:cNvPr>
          <p:cNvSpPr txBox="1"/>
          <p:nvPr/>
        </p:nvSpPr>
        <p:spPr>
          <a:xfrm>
            <a:off x="1265129" y="4744319"/>
            <a:ext cx="10578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>
                <a:solidFill>
                  <a:schemeClr val="bg1"/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フォントは「ヒラギノ角ゴ」 や「游ゴシック」などがオススメです。</a:t>
            </a:r>
            <a:endParaRPr lang="en-US" altLang="ja-JP" sz="2400" b="1" dirty="0">
              <a:solidFill>
                <a:schemeClr val="bg1"/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758160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69F09A-440B-64C7-FB59-6D7A2C0F01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タイトル 23">
            <a:extLst>
              <a:ext uri="{FF2B5EF4-FFF2-40B4-BE49-F238E27FC236}">
                <a16:creationId xmlns:a16="http://schemas.microsoft.com/office/drawing/2014/main" id="{EDD90B2B-1D57-12D2-4F0A-8F109138DC6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テキスト</a:t>
            </a:r>
          </a:p>
        </p:txBody>
      </p:sp>
      <p:sp>
        <p:nvSpPr>
          <p:cNvPr id="94" name="四角形: 角を丸くする 93">
            <a:extLst>
              <a:ext uri="{FF2B5EF4-FFF2-40B4-BE49-F238E27FC236}">
                <a16:creationId xmlns:a16="http://schemas.microsoft.com/office/drawing/2014/main" id="{CF9B2C95-7BB4-405C-B1C8-0506105A0909}"/>
              </a:ext>
            </a:extLst>
          </p:cNvPr>
          <p:cNvSpPr/>
          <p:nvPr/>
        </p:nvSpPr>
        <p:spPr>
          <a:xfrm>
            <a:off x="749564" y="1216800"/>
            <a:ext cx="10712460" cy="894385"/>
          </a:xfrm>
          <a:prstGeom prst="roundRect">
            <a:avLst>
              <a:gd name="adj" fmla="val 4540"/>
            </a:avLst>
          </a:prstGeom>
          <a:solidFill>
            <a:srgbClr val="217887"/>
          </a:solidFill>
          <a:ln>
            <a:noFill/>
          </a:ln>
          <a:effectLst>
            <a:outerShdw blurRad="254000" dist="38100" dir="5400000" algn="t" rotWithShape="0">
              <a:schemeClr val="bg1">
                <a:lumMod val="50000"/>
                <a:alpha val="10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" name="四角形: 角を丸くする 94">
            <a:extLst>
              <a:ext uri="{FF2B5EF4-FFF2-40B4-BE49-F238E27FC236}">
                <a16:creationId xmlns:a16="http://schemas.microsoft.com/office/drawing/2014/main" id="{14B54F1B-2153-75FF-5EC0-33B1BBF0524D}"/>
              </a:ext>
            </a:extLst>
          </p:cNvPr>
          <p:cNvSpPr/>
          <p:nvPr/>
        </p:nvSpPr>
        <p:spPr>
          <a:xfrm flipH="1">
            <a:off x="754872" y="3581476"/>
            <a:ext cx="3369794" cy="2481767"/>
          </a:xfrm>
          <a:prstGeom prst="roundRect">
            <a:avLst>
              <a:gd name="adj" fmla="val 2092"/>
            </a:avLst>
          </a:prstGeom>
          <a:solidFill>
            <a:srgbClr val="E0F5F8"/>
          </a:solidFill>
          <a:ln w="3175">
            <a:solidFill>
              <a:schemeClr val="bg1">
                <a:lumMod val="20000"/>
                <a:lumOff val="8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6" name="四角形: 角を丸くする 95">
            <a:extLst>
              <a:ext uri="{FF2B5EF4-FFF2-40B4-BE49-F238E27FC236}">
                <a16:creationId xmlns:a16="http://schemas.microsoft.com/office/drawing/2014/main" id="{D949A080-5177-C48C-7A80-266C130B053C}"/>
              </a:ext>
            </a:extLst>
          </p:cNvPr>
          <p:cNvSpPr/>
          <p:nvPr/>
        </p:nvSpPr>
        <p:spPr>
          <a:xfrm flipH="1">
            <a:off x="4417649" y="3581476"/>
            <a:ext cx="3369794" cy="2481767"/>
          </a:xfrm>
          <a:prstGeom prst="roundRect">
            <a:avLst>
              <a:gd name="adj" fmla="val 2092"/>
            </a:avLst>
          </a:prstGeom>
          <a:solidFill>
            <a:srgbClr val="E0F5F8"/>
          </a:solidFill>
          <a:ln w="3175">
            <a:solidFill>
              <a:schemeClr val="bg1">
                <a:lumMod val="20000"/>
                <a:lumOff val="8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7" name="四角形: 角を丸くする 96">
            <a:extLst>
              <a:ext uri="{FF2B5EF4-FFF2-40B4-BE49-F238E27FC236}">
                <a16:creationId xmlns:a16="http://schemas.microsoft.com/office/drawing/2014/main" id="{AEEC6017-6C7A-35F6-99DC-51BBE3D8E473}"/>
              </a:ext>
            </a:extLst>
          </p:cNvPr>
          <p:cNvSpPr/>
          <p:nvPr/>
        </p:nvSpPr>
        <p:spPr>
          <a:xfrm flipH="1">
            <a:off x="8080427" y="3581476"/>
            <a:ext cx="3369794" cy="2481767"/>
          </a:xfrm>
          <a:prstGeom prst="roundRect">
            <a:avLst>
              <a:gd name="adj" fmla="val 2092"/>
            </a:avLst>
          </a:prstGeom>
          <a:solidFill>
            <a:srgbClr val="E0F5F8"/>
          </a:solidFill>
          <a:ln w="3175">
            <a:solidFill>
              <a:schemeClr val="bg1">
                <a:lumMod val="20000"/>
                <a:lumOff val="8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87682499-009D-CDD3-9AE2-6602E96A8154}"/>
              </a:ext>
            </a:extLst>
          </p:cNvPr>
          <p:cNvSpPr txBox="1"/>
          <p:nvPr/>
        </p:nvSpPr>
        <p:spPr>
          <a:xfrm>
            <a:off x="749564" y="4065431"/>
            <a:ext cx="3375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テキスト</a:t>
            </a:r>
          </a:p>
        </p:txBody>
      </p:sp>
      <p:sp>
        <p:nvSpPr>
          <p:cNvPr id="99" name="テキスト ボックス 98">
            <a:extLst>
              <a:ext uri="{FF2B5EF4-FFF2-40B4-BE49-F238E27FC236}">
                <a16:creationId xmlns:a16="http://schemas.microsoft.com/office/drawing/2014/main" id="{1BC3767B-33B4-A073-6852-BA23EC28B940}"/>
              </a:ext>
            </a:extLst>
          </p:cNvPr>
          <p:cNvSpPr txBox="1"/>
          <p:nvPr/>
        </p:nvSpPr>
        <p:spPr>
          <a:xfrm>
            <a:off x="4417648" y="4065431"/>
            <a:ext cx="33697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テキスト</a:t>
            </a:r>
          </a:p>
        </p:txBody>
      </p:sp>
      <p:sp>
        <p:nvSpPr>
          <p:cNvPr id="100" name="テキスト ボックス 99">
            <a:extLst>
              <a:ext uri="{FF2B5EF4-FFF2-40B4-BE49-F238E27FC236}">
                <a16:creationId xmlns:a16="http://schemas.microsoft.com/office/drawing/2014/main" id="{F54A3897-B8A6-0DB9-34A4-1F39C0A3ABEC}"/>
              </a:ext>
            </a:extLst>
          </p:cNvPr>
          <p:cNvSpPr txBox="1"/>
          <p:nvPr/>
        </p:nvSpPr>
        <p:spPr>
          <a:xfrm>
            <a:off x="8080426" y="4065431"/>
            <a:ext cx="33697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テキスト</a:t>
            </a:r>
          </a:p>
        </p:txBody>
      </p:sp>
      <p:sp>
        <p:nvSpPr>
          <p:cNvPr id="104" name="テキスト ボックス 103">
            <a:extLst>
              <a:ext uri="{FF2B5EF4-FFF2-40B4-BE49-F238E27FC236}">
                <a16:creationId xmlns:a16="http://schemas.microsoft.com/office/drawing/2014/main" id="{D5169A02-EC69-A3B6-3D5C-020201ED2866}"/>
              </a:ext>
            </a:extLst>
          </p:cNvPr>
          <p:cNvSpPr txBox="1"/>
          <p:nvPr/>
        </p:nvSpPr>
        <p:spPr>
          <a:xfrm>
            <a:off x="1456614" y="1469644"/>
            <a:ext cx="930366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5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テキストが入ります</a:t>
            </a:r>
            <a:r>
              <a:rPr kumimoji="1" lang="ja-JP" altLang="en-US" sz="2500" b="1" dirty="0"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テキスト</a:t>
            </a:r>
            <a:r>
              <a:rPr kumimoji="1" lang="ja-JP" altLang="en-US" sz="25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が入ります</a:t>
            </a:r>
          </a:p>
        </p:txBody>
      </p:sp>
      <p:sp>
        <p:nvSpPr>
          <p:cNvPr id="105" name="四角形: 上の 2 つの角を丸める 104">
            <a:extLst>
              <a:ext uri="{FF2B5EF4-FFF2-40B4-BE49-F238E27FC236}">
                <a16:creationId xmlns:a16="http://schemas.microsoft.com/office/drawing/2014/main" id="{DEACA24D-C89D-B8F2-1388-755F2B738645}"/>
              </a:ext>
            </a:extLst>
          </p:cNvPr>
          <p:cNvSpPr/>
          <p:nvPr/>
        </p:nvSpPr>
        <p:spPr>
          <a:xfrm flipH="1">
            <a:off x="754872" y="3581476"/>
            <a:ext cx="3369794" cy="112182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6" name="四角形: 上の 2 つの角を丸める 105">
            <a:extLst>
              <a:ext uri="{FF2B5EF4-FFF2-40B4-BE49-F238E27FC236}">
                <a16:creationId xmlns:a16="http://schemas.microsoft.com/office/drawing/2014/main" id="{0BA6747F-A71F-2E2B-D7DA-D9B5C35B4F07}"/>
              </a:ext>
            </a:extLst>
          </p:cNvPr>
          <p:cNvSpPr/>
          <p:nvPr/>
        </p:nvSpPr>
        <p:spPr>
          <a:xfrm flipH="1">
            <a:off x="4417649" y="3581476"/>
            <a:ext cx="3369794" cy="112182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7" name="四角形: 上の 2 つの角を丸める 106">
            <a:extLst>
              <a:ext uri="{FF2B5EF4-FFF2-40B4-BE49-F238E27FC236}">
                <a16:creationId xmlns:a16="http://schemas.microsoft.com/office/drawing/2014/main" id="{EAF32EC4-5699-E4FE-A523-B040986A0B6D}"/>
              </a:ext>
            </a:extLst>
          </p:cNvPr>
          <p:cNvSpPr/>
          <p:nvPr/>
        </p:nvSpPr>
        <p:spPr>
          <a:xfrm flipH="1">
            <a:off x="8080427" y="3581476"/>
            <a:ext cx="3369794" cy="112182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8" name="二等辺三角形 107">
            <a:extLst>
              <a:ext uri="{FF2B5EF4-FFF2-40B4-BE49-F238E27FC236}">
                <a16:creationId xmlns:a16="http://schemas.microsoft.com/office/drawing/2014/main" id="{8B459631-D525-F850-1098-28F4C72D2628}"/>
              </a:ext>
            </a:extLst>
          </p:cNvPr>
          <p:cNvSpPr/>
          <p:nvPr/>
        </p:nvSpPr>
        <p:spPr>
          <a:xfrm rot="10800000">
            <a:off x="5563753" y="3358763"/>
            <a:ext cx="1089391" cy="445425"/>
          </a:xfrm>
          <a:prstGeom prst="triangle">
            <a:avLst/>
          </a:prstGeom>
          <a:solidFill>
            <a:schemeClr val="bg1"/>
          </a:solidFill>
          <a:ln w="127000" cap="rnd">
            <a:solidFill>
              <a:schemeClr val="bg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09" name="二等辺三角形 108">
            <a:extLst>
              <a:ext uri="{FF2B5EF4-FFF2-40B4-BE49-F238E27FC236}">
                <a16:creationId xmlns:a16="http://schemas.microsoft.com/office/drawing/2014/main" id="{B8A81270-810F-7167-409A-66BD9DFE6F31}"/>
              </a:ext>
            </a:extLst>
          </p:cNvPr>
          <p:cNvSpPr/>
          <p:nvPr/>
        </p:nvSpPr>
        <p:spPr>
          <a:xfrm rot="10800000">
            <a:off x="5563753" y="2086191"/>
            <a:ext cx="1089391" cy="445425"/>
          </a:xfrm>
          <a:prstGeom prst="triangle">
            <a:avLst/>
          </a:prstGeom>
          <a:solidFill>
            <a:srgbClr val="217887"/>
          </a:solidFill>
          <a:ln w="127000" cap="rnd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10" name="二等辺三角形 109">
            <a:extLst>
              <a:ext uri="{FF2B5EF4-FFF2-40B4-BE49-F238E27FC236}">
                <a16:creationId xmlns:a16="http://schemas.microsoft.com/office/drawing/2014/main" id="{A8D4E060-DE21-3613-0A0E-A8F61A06AB22}"/>
              </a:ext>
            </a:extLst>
          </p:cNvPr>
          <p:cNvSpPr/>
          <p:nvPr/>
        </p:nvSpPr>
        <p:spPr>
          <a:xfrm rot="10800000">
            <a:off x="9190559" y="3358763"/>
            <a:ext cx="1089391" cy="445425"/>
          </a:xfrm>
          <a:prstGeom prst="triangle">
            <a:avLst/>
          </a:prstGeom>
          <a:solidFill>
            <a:schemeClr val="bg1"/>
          </a:solidFill>
          <a:ln w="127000" cap="rnd">
            <a:solidFill>
              <a:schemeClr val="bg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11" name="二等辺三角形 110">
            <a:extLst>
              <a:ext uri="{FF2B5EF4-FFF2-40B4-BE49-F238E27FC236}">
                <a16:creationId xmlns:a16="http://schemas.microsoft.com/office/drawing/2014/main" id="{338E7212-0398-709C-BF63-E64ECA8963B6}"/>
              </a:ext>
            </a:extLst>
          </p:cNvPr>
          <p:cNvSpPr/>
          <p:nvPr/>
        </p:nvSpPr>
        <p:spPr>
          <a:xfrm rot="10800000">
            <a:off x="1895072" y="3358763"/>
            <a:ext cx="1089391" cy="445425"/>
          </a:xfrm>
          <a:prstGeom prst="triangle">
            <a:avLst/>
          </a:prstGeom>
          <a:solidFill>
            <a:schemeClr val="bg1"/>
          </a:solidFill>
          <a:ln w="127000" cap="rnd">
            <a:solidFill>
              <a:schemeClr val="bg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E861C913-2341-12A6-3302-440D339380B5}"/>
              </a:ext>
            </a:extLst>
          </p:cNvPr>
          <p:cNvSpPr txBox="1"/>
          <p:nvPr/>
        </p:nvSpPr>
        <p:spPr>
          <a:xfrm>
            <a:off x="8204679" y="4498872"/>
            <a:ext cx="3133013" cy="13580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テキストが入ります。テキストが入ります。テキストが入ります。テキストが入ります。テキストが入ります。テキストが入ります</a:t>
            </a:r>
          </a:p>
        </p:txBody>
      </p:sp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7E697478-BB96-A907-8E6B-A7128F72444E}"/>
              </a:ext>
            </a:extLst>
          </p:cNvPr>
          <p:cNvSpPr txBox="1"/>
          <p:nvPr/>
        </p:nvSpPr>
        <p:spPr>
          <a:xfrm>
            <a:off x="4566303" y="4498872"/>
            <a:ext cx="3133013" cy="13580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テキストが入ります。テキストが入ります。テキストが入ります。テキストが入ります。テキストが入ります。テキストが入ります。</a:t>
            </a:r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66EC1B54-BCCC-FBA1-4CD1-798FA799E85C}"/>
              </a:ext>
            </a:extLst>
          </p:cNvPr>
          <p:cNvSpPr txBox="1"/>
          <p:nvPr/>
        </p:nvSpPr>
        <p:spPr>
          <a:xfrm>
            <a:off x="927927" y="4498872"/>
            <a:ext cx="3133013" cy="13580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テキストが入ります。テキストが入ります。テキストが入ります。テキストが入ります。テキストが入ります。テキストが入ります。</a:t>
            </a:r>
          </a:p>
        </p:txBody>
      </p: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E2B39BBE-CDAF-CFF0-B452-EE47529668B2}"/>
              </a:ext>
            </a:extLst>
          </p:cNvPr>
          <p:cNvSpPr txBox="1"/>
          <p:nvPr/>
        </p:nvSpPr>
        <p:spPr>
          <a:xfrm>
            <a:off x="749564" y="2659704"/>
            <a:ext cx="10692872" cy="711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テキストが入ります。テキストが入ります。テキストが入ります。テキストが入ります。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50000"/>
              </a:lnSpc>
            </a:pP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テキストが入ります。テキストが入ります。テキストが入ります。</a:t>
            </a:r>
          </a:p>
        </p:txBody>
      </p:sp>
    </p:spTree>
    <p:extLst>
      <p:ext uri="{BB962C8B-B14F-4D97-AF65-F5344CB8AC3E}">
        <p14:creationId xmlns:p14="http://schemas.microsoft.com/office/powerpoint/2010/main" val="22209554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8754C9-1A11-9625-D9FA-22FE9E947F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タイトル 23">
            <a:extLst>
              <a:ext uri="{FF2B5EF4-FFF2-40B4-BE49-F238E27FC236}">
                <a16:creationId xmlns:a16="http://schemas.microsoft.com/office/drawing/2014/main" id="{9AFD45A8-FD0D-177B-194A-0595C4F26D5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まとめ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CD16EB1-68B1-17B0-70A9-0542216A7689}"/>
              </a:ext>
            </a:extLst>
          </p:cNvPr>
          <p:cNvSpPr txBox="1"/>
          <p:nvPr/>
        </p:nvSpPr>
        <p:spPr>
          <a:xfrm>
            <a:off x="742986" y="1519006"/>
            <a:ext cx="5708614" cy="42126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dirty="0"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テキストが入ります。テキストが入ります。テキストが入ります。テキストが入ります。テキストが入ります。テキストが入ります。</a:t>
            </a:r>
            <a:endParaRPr kumimoji="1" lang="en-US" altLang="ja-JP" dirty="0"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  <a:p>
            <a:pPr>
              <a:lnSpc>
                <a:spcPct val="150000"/>
              </a:lnSpc>
            </a:pPr>
            <a:endParaRPr kumimoji="1" lang="en-US" altLang="ja-JP" dirty="0">
              <a:solidFill>
                <a:schemeClr val="tx1">
                  <a:lumMod val="85000"/>
                  <a:lumOff val="15000"/>
                </a:schemeClr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dirty="0"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テキストが入ります。テキストが入ります。テキストが入ります。テキストが入ります。テキストが入ります。テキストが入ります。</a:t>
            </a:r>
            <a:endParaRPr kumimoji="1" lang="en-US" altLang="ja-JP" dirty="0"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  <a:p>
            <a:pPr>
              <a:lnSpc>
                <a:spcPct val="150000"/>
              </a:lnSpc>
            </a:pPr>
            <a:endParaRPr kumimoji="1" lang="en-US" altLang="ja-JP" dirty="0">
              <a:solidFill>
                <a:schemeClr val="tx1">
                  <a:lumMod val="85000"/>
                  <a:lumOff val="15000"/>
                </a:schemeClr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dirty="0"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テキストが入ります。テキストが入ります。テキストが入ります。テキストが入ります。</a:t>
            </a:r>
            <a:endParaRPr kumimoji="1" lang="ja-JP" altLang="en-US" dirty="0">
              <a:solidFill>
                <a:schemeClr val="tx1">
                  <a:lumMod val="85000"/>
                  <a:lumOff val="15000"/>
                </a:schemeClr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3BADB62E-2EE2-1CD5-90AA-BD3BDD35F906}"/>
              </a:ext>
            </a:extLst>
          </p:cNvPr>
          <p:cNvGrpSpPr/>
          <p:nvPr/>
        </p:nvGrpSpPr>
        <p:grpSpPr>
          <a:xfrm>
            <a:off x="7662036" y="1551566"/>
            <a:ext cx="2946554" cy="5306434"/>
            <a:chOff x="5807969" y="2708919"/>
            <a:chExt cx="1079586" cy="1944219"/>
          </a:xfrm>
        </p:grpSpPr>
        <p:sp>
          <p:nvSpPr>
            <p:cNvPr id="5" name="楕円 4">
              <a:extLst>
                <a:ext uri="{FF2B5EF4-FFF2-40B4-BE49-F238E27FC236}">
                  <a16:creationId xmlns:a16="http://schemas.microsoft.com/office/drawing/2014/main" id="{D802B5AF-D4D6-EC93-FAC8-9A5121BF53AB}"/>
                </a:ext>
              </a:extLst>
            </p:cNvPr>
            <p:cNvSpPr/>
            <p:nvPr/>
          </p:nvSpPr>
          <p:spPr>
            <a:xfrm>
              <a:off x="6023650" y="2708919"/>
              <a:ext cx="648208" cy="648208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" name="楕円 33">
              <a:extLst>
                <a:ext uri="{FF2B5EF4-FFF2-40B4-BE49-F238E27FC236}">
                  <a16:creationId xmlns:a16="http://schemas.microsoft.com/office/drawing/2014/main" id="{03BE690D-944A-730E-E57D-3DE555A042EE}"/>
                </a:ext>
              </a:extLst>
            </p:cNvPr>
            <p:cNvSpPr/>
            <p:nvPr/>
          </p:nvSpPr>
          <p:spPr>
            <a:xfrm rot="5400000">
              <a:off x="5739773" y="3505357"/>
              <a:ext cx="1215977" cy="1079586"/>
            </a:xfrm>
            <a:custGeom>
              <a:avLst/>
              <a:gdLst>
                <a:gd name="connsiteX0" fmla="*/ 0 w 943849"/>
                <a:gd name="connsiteY0" fmla="*/ 471925 h 943849"/>
                <a:gd name="connsiteX1" fmla="*/ 471925 w 943849"/>
                <a:gd name="connsiteY1" fmla="*/ 0 h 943849"/>
                <a:gd name="connsiteX2" fmla="*/ 943850 w 943849"/>
                <a:gd name="connsiteY2" fmla="*/ 471925 h 943849"/>
                <a:gd name="connsiteX3" fmla="*/ 471925 w 943849"/>
                <a:gd name="connsiteY3" fmla="*/ 943850 h 943849"/>
                <a:gd name="connsiteX4" fmla="*/ 0 w 943849"/>
                <a:gd name="connsiteY4" fmla="*/ 471925 h 943849"/>
                <a:gd name="connsiteX0" fmla="*/ 0 w 707367"/>
                <a:gd name="connsiteY0" fmla="*/ 487714 h 943898"/>
                <a:gd name="connsiteX1" fmla="*/ 235442 w 707367"/>
                <a:gd name="connsiteY1" fmla="*/ 23 h 943898"/>
                <a:gd name="connsiteX2" fmla="*/ 707367 w 707367"/>
                <a:gd name="connsiteY2" fmla="*/ 471948 h 943898"/>
                <a:gd name="connsiteX3" fmla="*/ 235442 w 707367"/>
                <a:gd name="connsiteY3" fmla="*/ 943873 h 943898"/>
                <a:gd name="connsiteX4" fmla="*/ 0 w 707367"/>
                <a:gd name="connsiteY4" fmla="*/ 487714 h 943898"/>
                <a:gd name="connsiteX0" fmla="*/ 0 w 707370"/>
                <a:gd name="connsiteY0" fmla="*/ 456188 h 943898"/>
                <a:gd name="connsiteX1" fmla="*/ 235445 w 707370"/>
                <a:gd name="connsiteY1" fmla="*/ 25 h 943898"/>
                <a:gd name="connsiteX2" fmla="*/ 707370 w 707370"/>
                <a:gd name="connsiteY2" fmla="*/ 471950 h 943898"/>
                <a:gd name="connsiteX3" fmla="*/ 235445 w 707370"/>
                <a:gd name="connsiteY3" fmla="*/ 943875 h 943898"/>
                <a:gd name="connsiteX4" fmla="*/ 0 w 707370"/>
                <a:gd name="connsiteY4" fmla="*/ 456188 h 943898"/>
                <a:gd name="connsiteX0" fmla="*/ 0 w 707370"/>
                <a:gd name="connsiteY0" fmla="*/ 456188 h 943912"/>
                <a:gd name="connsiteX1" fmla="*/ 235445 w 707370"/>
                <a:gd name="connsiteY1" fmla="*/ 25 h 943912"/>
                <a:gd name="connsiteX2" fmla="*/ 707370 w 707370"/>
                <a:gd name="connsiteY2" fmla="*/ 471950 h 943912"/>
                <a:gd name="connsiteX3" fmla="*/ 235445 w 707370"/>
                <a:gd name="connsiteY3" fmla="*/ 943875 h 943912"/>
                <a:gd name="connsiteX4" fmla="*/ 0 w 707370"/>
                <a:gd name="connsiteY4" fmla="*/ 456188 h 943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7370" h="943912">
                  <a:moveTo>
                    <a:pt x="0" y="456188"/>
                  </a:moveTo>
                  <a:cubicBezTo>
                    <a:pt x="0" y="195551"/>
                    <a:pt x="117550" y="-2602"/>
                    <a:pt x="235445" y="25"/>
                  </a:cubicBezTo>
                  <a:cubicBezTo>
                    <a:pt x="353340" y="2652"/>
                    <a:pt x="707371" y="133815"/>
                    <a:pt x="707370" y="471950"/>
                  </a:cubicBezTo>
                  <a:cubicBezTo>
                    <a:pt x="707369" y="810085"/>
                    <a:pt x="353340" y="946502"/>
                    <a:pt x="235445" y="943875"/>
                  </a:cubicBezTo>
                  <a:cubicBezTo>
                    <a:pt x="117550" y="941248"/>
                    <a:pt x="0" y="716825"/>
                    <a:pt x="0" y="456188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kumimoji="1" lang="ja-JP" altLang="en-US" sz="1100" dirty="0"/>
                <a:t>イラスト</a:t>
              </a:r>
              <a:endParaRPr kumimoji="1" lang="en-US" altLang="ja-JP" sz="1100" dirty="0"/>
            </a:p>
            <a:p>
              <a:pPr algn="ctr"/>
              <a:r>
                <a:rPr kumimoji="1" lang="ja-JP" altLang="en-US" sz="1100" dirty="0"/>
                <a:t>アイコン</a:t>
              </a:r>
              <a:endParaRPr kumimoji="1" lang="en-US" altLang="ja-JP" sz="1100" dirty="0"/>
            </a:p>
            <a:p>
              <a:pPr algn="ctr"/>
              <a:r>
                <a:rPr kumimoji="1" lang="ja-JP" altLang="en-US" sz="1100" dirty="0"/>
                <a:t>画像</a:t>
              </a:r>
              <a:endParaRPr kumimoji="1" lang="en-US" altLang="ja-JP" sz="1100" dirty="0"/>
            </a:p>
            <a:p>
              <a:pPr algn="ctr"/>
              <a:r>
                <a:rPr kumimoji="1" lang="ja-JP" altLang="en-US" sz="1100" dirty="0"/>
                <a:t>など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169869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6754C3-0F56-EEA0-026D-A96B04F46A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5DE7223F-1B8A-8B5F-2B43-EA47280C1003}"/>
              </a:ext>
            </a:extLst>
          </p:cNvPr>
          <p:cNvSpPr>
            <a:spLocks/>
          </p:cNvSpPr>
          <p:nvPr/>
        </p:nvSpPr>
        <p:spPr>
          <a:xfrm>
            <a:off x="6400263" y="2645848"/>
            <a:ext cx="4849111" cy="2007288"/>
          </a:xfrm>
          <a:prstGeom prst="roundRect">
            <a:avLst>
              <a:gd name="adj" fmla="val 3165"/>
            </a:avLst>
          </a:prstGeom>
          <a:solidFill>
            <a:schemeClr val="bg1"/>
          </a:solidFill>
          <a:ln w="3175">
            <a:solidFill>
              <a:srgbClr val="217887"/>
            </a:solidFill>
          </a:ln>
          <a:effectLst>
            <a:outerShdw blurRad="254000" dist="38100" dir="5400000" algn="t" rotWithShape="0">
              <a:schemeClr val="bg1">
                <a:lumMod val="9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ea typeface="ヒラギノ角ゴ ProN W3" panose="020B0300000000000000" pitchFamily="34" charset="-128"/>
            </a:endParaRPr>
          </a:p>
        </p:txBody>
      </p:sp>
      <p:sp>
        <p:nvSpPr>
          <p:cNvPr id="40" name="タイトル 39">
            <a:extLst>
              <a:ext uri="{FF2B5EF4-FFF2-40B4-BE49-F238E27FC236}">
                <a16:creationId xmlns:a16="http://schemas.microsoft.com/office/drawing/2014/main" id="{352DA08E-C530-3CBF-CA3F-D143CBB6BC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ja-JP" altLang="en-US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お問い合わせ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31C5B63-2464-93E3-D0EB-96190BEA6456}"/>
              </a:ext>
            </a:extLst>
          </p:cNvPr>
          <p:cNvSpPr txBox="1"/>
          <p:nvPr/>
        </p:nvSpPr>
        <p:spPr>
          <a:xfrm>
            <a:off x="407531" y="5129234"/>
            <a:ext cx="11201359" cy="6189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1200" dirty="0"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補足のテキストが入ります。テキストが入ります。テキストが入ります。テキストが入ります。</a:t>
            </a:r>
            <a:endParaRPr lang="en-US" altLang="ja-JP" sz="1200" dirty="0"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sz="1200" dirty="0"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テキストが入ります。テキストが入ります。テキストが入ります。</a:t>
            </a:r>
            <a:endParaRPr lang="ja-JP" altLang="en-US" sz="1200" i="0" u="none" strike="noStrike" baseline="0" dirty="0"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09EDC74F-6E36-2BAE-6090-CE71C068431A}"/>
              </a:ext>
            </a:extLst>
          </p:cNvPr>
          <p:cNvSpPr/>
          <p:nvPr/>
        </p:nvSpPr>
        <p:spPr>
          <a:xfrm>
            <a:off x="6400262" y="2908222"/>
            <a:ext cx="484911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400"/>
              </a:spcBef>
              <a:spcAft>
                <a:spcPts val="400"/>
              </a:spcAft>
            </a:pPr>
            <a:r>
              <a:rPr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  <a:cs typeface="メイリオ" panose="020B0604030504040204" pitchFamily="50" charset="-128"/>
              </a:rPr>
              <a:t>無料相談フォーム</a:t>
            </a:r>
            <a:endParaRPr lang="en-US" altLang="ja-JP" sz="1600" b="1" dirty="0">
              <a:solidFill>
                <a:schemeClr val="tx1">
                  <a:lumMod val="75000"/>
                  <a:lumOff val="25000"/>
                </a:schemeClr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  <a:cs typeface="メイリオ" panose="020B0604030504040204" pitchFamily="50" charset="-128"/>
            </a:endParaRP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06D7F316-6B32-1D33-6DAF-10DB1969DEA7}"/>
              </a:ext>
            </a:extLst>
          </p:cNvPr>
          <p:cNvSpPr/>
          <p:nvPr/>
        </p:nvSpPr>
        <p:spPr>
          <a:xfrm>
            <a:off x="942627" y="2645847"/>
            <a:ext cx="4849111" cy="2007288"/>
          </a:xfrm>
          <a:prstGeom prst="roundRect">
            <a:avLst>
              <a:gd name="adj" fmla="val 3165"/>
            </a:avLst>
          </a:prstGeom>
          <a:solidFill>
            <a:schemeClr val="bg1"/>
          </a:solidFill>
          <a:ln w="3175">
            <a:solidFill>
              <a:srgbClr val="217887"/>
            </a:solidFill>
          </a:ln>
          <a:effectLst>
            <a:outerShdw blurRad="254000" dist="38100" dir="5400000" algn="t" rotWithShape="0">
              <a:schemeClr val="bg1">
                <a:lumMod val="9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ea typeface="ヒラギノ角ゴ ProN W3" panose="020B0300000000000000" pitchFamily="34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134D9EC-1203-C3B4-2BD5-80769B2ACEA2}"/>
              </a:ext>
            </a:extLst>
          </p:cNvPr>
          <p:cNvSpPr/>
          <p:nvPr/>
        </p:nvSpPr>
        <p:spPr>
          <a:xfrm>
            <a:off x="942626" y="2914634"/>
            <a:ext cx="484911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400"/>
              </a:spcBef>
              <a:spcAft>
                <a:spcPts val="400"/>
              </a:spcAft>
            </a:pPr>
            <a:r>
              <a:rPr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  <a:cs typeface="メイリオ" panose="020B0604030504040204" pitchFamily="50" charset="-128"/>
              </a:rPr>
              <a:t>電話番号</a:t>
            </a:r>
            <a:endParaRPr lang="en-US" altLang="ja-JP" sz="1600" b="1" dirty="0">
              <a:solidFill>
                <a:schemeClr val="tx1">
                  <a:lumMod val="75000"/>
                  <a:lumOff val="25000"/>
                </a:schemeClr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  <a:cs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B3B0884-CAAB-343A-45D9-41BF327654F2}"/>
              </a:ext>
            </a:extLst>
          </p:cNvPr>
          <p:cNvSpPr txBox="1"/>
          <p:nvPr/>
        </p:nvSpPr>
        <p:spPr>
          <a:xfrm>
            <a:off x="1724583" y="3219190"/>
            <a:ext cx="2687648" cy="583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2400" b="1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anose="020B0604020202020204" pitchFamily="34" charset="0"/>
                <a:ea typeface="ヒラギノ角ゴ ProN W3" panose="020B0300000000000000" pitchFamily="34" charset="-128"/>
                <a:cs typeface="Arial" panose="020B0604020202020204" pitchFamily="34" charset="0"/>
              </a:rPr>
              <a:t>00-0000-0000</a:t>
            </a:r>
            <a:endParaRPr lang="ja-JP" altLang="en-US" sz="2400" b="1" i="0" u="none" strike="noStrike" baseline="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ヒラギノ角ゴ ProN W3" panose="020B03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7F41895-E6DD-F21C-5CA7-CFDAB7044DD6}"/>
              </a:ext>
            </a:extLst>
          </p:cNvPr>
          <p:cNvSpPr txBox="1"/>
          <p:nvPr/>
        </p:nvSpPr>
        <p:spPr>
          <a:xfrm>
            <a:off x="942625" y="3881101"/>
            <a:ext cx="48376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i="0" u="none" strike="noStrike" baseline="0" dirty="0"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対応可能な時間帯：平日 </a:t>
            </a:r>
            <a:r>
              <a:rPr lang="en-US" altLang="ja-JP" sz="1200" i="0" u="none" strike="noStrike" baseline="0" dirty="0"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10</a:t>
            </a:r>
            <a:r>
              <a:rPr lang="ja-JP" altLang="en-US" sz="1200" i="0" u="none" strike="noStrike" baseline="0" dirty="0"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時～</a:t>
            </a:r>
            <a:r>
              <a:rPr lang="en-US" altLang="ja-JP" sz="1200" i="0" u="none" strike="noStrike" baseline="0" dirty="0"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17</a:t>
            </a:r>
            <a:r>
              <a:rPr lang="ja-JP" altLang="en-US" sz="1200" i="0" u="none" strike="noStrike" baseline="0" dirty="0"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時 </a:t>
            </a:r>
            <a:r>
              <a:rPr lang="en-US" altLang="ja-JP" sz="1200" i="0" u="none" strike="noStrike" baseline="0" dirty="0"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/ </a:t>
            </a:r>
            <a:r>
              <a:rPr lang="ja-JP" altLang="en-US" sz="1200" i="0" u="none" strike="noStrike" baseline="0" dirty="0"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土日祝は休み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6CAA3AC-FDF5-FD92-975E-4945345FB2FA}"/>
              </a:ext>
            </a:extLst>
          </p:cNvPr>
          <p:cNvSpPr txBox="1"/>
          <p:nvPr/>
        </p:nvSpPr>
        <p:spPr>
          <a:xfrm>
            <a:off x="6400261" y="4095403"/>
            <a:ext cx="48491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i="0" u="none" strike="noStrike" baseline="0" dirty="0"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受付：</a:t>
            </a:r>
            <a:r>
              <a:rPr lang="en-US" altLang="ja-JP" sz="1200" i="0" u="none" strike="noStrike" baseline="0" dirty="0"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24</a:t>
            </a:r>
            <a:r>
              <a:rPr lang="ja-JP" altLang="en-US" sz="1200" i="0" u="none" strike="noStrike" baseline="0" dirty="0"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時間 </a:t>
            </a:r>
            <a:r>
              <a:rPr lang="en-US" altLang="ja-JP" sz="1200" i="0" u="none" strike="noStrike" baseline="0" dirty="0"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/ 365</a:t>
            </a:r>
            <a:r>
              <a:rPr lang="ja-JP" altLang="en-US" sz="1200" i="0" u="none" strike="noStrike" baseline="0" dirty="0"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日受付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0FD4262-11C6-1596-471E-BD0BD9ADAF7B}"/>
              </a:ext>
            </a:extLst>
          </p:cNvPr>
          <p:cNvSpPr txBox="1"/>
          <p:nvPr/>
        </p:nvSpPr>
        <p:spPr>
          <a:xfrm>
            <a:off x="941983" y="4134975"/>
            <a:ext cx="48376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i="0" u="none" strike="noStrike" baseline="0" dirty="0"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※ </a:t>
            </a:r>
            <a:r>
              <a:rPr lang="ja-JP" altLang="en-US" sz="1200" i="0" u="none" strike="noStrike" baseline="0" dirty="0"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営業担当が受電いたします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E50E4C3-D873-4386-91D1-E6179E803A76}"/>
              </a:ext>
            </a:extLst>
          </p:cNvPr>
          <p:cNvSpPr txBox="1"/>
          <p:nvPr/>
        </p:nvSpPr>
        <p:spPr>
          <a:xfrm>
            <a:off x="583136" y="1392651"/>
            <a:ext cx="11025729" cy="7972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テキストが入ります。テキストが入ります。テキストが入ります。</a:t>
            </a:r>
            <a:endParaRPr lang="en-US" altLang="ja-JP" sz="1600" dirty="0">
              <a:solidFill>
                <a:schemeClr val="tx1">
                  <a:lumMod val="75000"/>
                  <a:lumOff val="25000"/>
                </a:schemeClr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テキストが入ります。テキストが入ります。</a:t>
            </a:r>
            <a:endParaRPr lang="en-US" altLang="ja-JP" sz="1600" dirty="0">
              <a:solidFill>
                <a:schemeClr val="tx1">
                  <a:lumMod val="75000"/>
                  <a:lumOff val="25000"/>
                </a:schemeClr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</p:txBody>
      </p:sp>
      <p:sp>
        <p:nvSpPr>
          <p:cNvPr id="13" name="四角形: 角を丸くする 12">
            <a:extLst>
              <a:ext uri="{FF2B5EF4-FFF2-40B4-BE49-F238E27FC236}">
                <a16:creationId xmlns:a16="http://schemas.microsoft.com/office/drawing/2014/main" id="{16BE50E5-6A34-6403-9A3B-E1336BC4B59B}"/>
              </a:ext>
            </a:extLst>
          </p:cNvPr>
          <p:cNvSpPr/>
          <p:nvPr/>
        </p:nvSpPr>
        <p:spPr>
          <a:xfrm>
            <a:off x="7215149" y="3390791"/>
            <a:ext cx="3414241" cy="506673"/>
          </a:xfrm>
          <a:prstGeom prst="roundRect">
            <a:avLst>
              <a:gd name="adj" fmla="val 50000"/>
            </a:avLst>
          </a:prstGeom>
          <a:solidFill>
            <a:srgbClr val="217887"/>
          </a:solidFill>
          <a:ln w="3175"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bg1"/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お問い合わせはこちら</a:t>
            </a:r>
          </a:p>
        </p:txBody>
      </p:sp>
    </p:spTree>
    <p:extLst>
      <p:ext uri="{BB962C8B-B14F-4D97-AF65-F5344CB8AC3E}">
        <p14:creationId xmlns:p14="http://schemas.microsoft.com/office/powerpoint/2010/main" val="28615311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5A7A15-9263-E2DF-F546-5928394972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タイトル 39">
            <a:extLst>
              <a:ext uri="{FF2B5EF4-FFF2-40B4-BE49-F238E27FC236}">
                <a16:creationId xmlns:a16="http://schemas.microsoft.com/office/drawing/2014/main" id="{69DB6E94-C24C-DBBB-3A29-6B07C3848A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ja-JP" altLang="en-US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会社概要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81370A37-B850-911E-323C-3F227998D250}"/>
              </a:ext>
            </a:extLst>
          </p:cNvPr>
          <p:cNvSpPr txBox="1"/>
          <p:nvPr/>
        </p:nvSpPr>
        <p:spPr>
          <a:xfrm>
            <a:off x="5060876" y="1807403"/>
            <a:ext cx="1140220" cy="32393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50000"/>
              </a:lnSpc>
            </a:pPr>
            <a:r>
              <a:rPr lang="ja-JP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6" panose="020B0600000000000000" pitchFamily="34" charset="-128"/>
                <a:ea typeface="ヒラギノ角ゴ ProN W6" panose="020B0600000000000000" pitchFamily="34" charset="-128"/>
              </a:rPr>
              <a:t>運営</a:t>
            </a:r>
            <a:endParaRPr lang="en-US" altLang="ja-JP" sz="1400" dirty="0">
              <a:solidFill>
                <a:schemeClr val="tx1">
                  <a:lumMod val="85000"/>
                  <a:lumOff val="15000"/>
                </a:schemeClr>
              </a:solidFill>
              <a:latin typeface="ヒラギノ角ゴ ProN W6" panose="020B0600000000000000" pitchFamily="34" charset="-128"/>
              <a:ea typeface="ヒラギノ角ゴ ProN W6" panose="020B0600000000000000" pitchFamily="34" charset="-128"/>
            </a:endParaRPr>
          </a:p>
          <a:p>
            <a:pPr>
              <a:lnSpc>
                <a:spcPct val="250000"/>
              </a:lnSpc>
            </a:pPr>
            <a:r>
              <a:rPr lang="ja-JP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6" panose="020B0600000000000000" pitchFamily="34" charset="-128"/>
                <a:ea typeface="ヒラギノ角ゴ ProN W6" panose="020B0600000000000000" pitchFamily="34" charset="-128"/>
              </a:rPr>
              <a:t>設立</a:t>
            </a:r>
            <a:endParaRPr lang="en-US" altLang="ja-JP" sz="1400" dirty="0">
              <a:solidFill>
                <a:schemeClr val="tx1">
                  <a:lumMod val="85000"/>
                  <a:lumOff val="15000"/>
                </a:schemeClr>
              </a:solidFill>
              <a:latin typeface="ヒラギノ角ゴ ProN W6" panose="020B0600000000000000" pitchFamily="34" charset="-128"/>
              <a:ea typeface="ヒラギノ角ゴ ProN W6" panose="020B0600000000000000" pitchFamily="34" charset="-128"/>
            </a:endParaRPr>
          </a:p>
          <a:p>
            <a:pPr>
              <a:lnSpc>
                <a:spcPct val="250000"/>
              </a:lnSpc>
            </a:pPr>
            <a:r>
              <a:rPr lang="ja-JP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6" panose="020B0600000000000000" pitchFamily="34" charset="-128"/>
                <a:ea typeface="ヒラギノ角ゴ ProN W6" panose="020B0600000000000000" pitchFamily="34" charset="-128"/>
              </a:rPr>
              <a:t>代表者</a:t>
            </a:r>
            <a:endParaRPr lang="en-US" altLang="ja-JP" sz="1400" dirty="0">
              <a:solidFill>
                <a:schemeClr val="tx1">
                  <a:lumMod val="85000"/>
                  <a:lumOff val="15000"/>
                </a:schemeClr>
              </a:solidFill>
              <a:latin typeface="ヒラギノ角ゴ ProN W6" panose="020B0600000000000000" pitchFamily="34" charset="-128"/>
              <a:ea typeface="ヒラギノ角ゴ ProN W6" panose="020B0600000000000000" pitchFamily="34" charset="-128"/>
            </a:endParaRPr>
          </a:p>
          <a:p>
            <a:pPr>
              <a:lnSpc>
                <a:spcPct val="250000"/>
              </a:lnSpc>
            </a:pPr>
            <a:r>
              <a:rPr lang="ja-JP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6" panose="020B0600000000000000" pitchFamily="34" charset="-128"/>
                <a:ea typeface="ヒラギノ角ゴ ProN W6" panose="020B0600000000000000" pitchFamily="34" charset="-128"/>
              </a:rPr>
              <a:t>所在地</a:t>
            </a:r>
            <a:endParaRPr lang="en-US" altLang="ja-JP" sz="1400" dirty="0">
              <a:solidFill>
                <a:schemeClr val="tx1">
                  <a:lumMod val="85000"/>
                  <a:lumOff val="15000"/>
                </a:schemeClr>
              </a:solidFill>
              <a:latin typeface="ヒラギノ角ゴ ProN W6" panose="020B0600000000000000" pitchFamily="34" charset="-128"/>
              <a:ea typeface="ヒラギノ角ゴ ProN W6" panose="020B0600000000000000" pitchFamily="34" charset="-128"/>
            </a:endParaRPr>
          </a:p>
          <a:p>
            <a:pPr>
              <a:lnSpc>
                <a:spcPct val="250000"/>
              </a:lnSpc>
            </a:pPr>
            <a:r>
              <a:rPr lang="ja-JP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6" panose="020B0600000000000000" pitchFamily="34" charset="-128"/>
                <a:ea typeface="ヒラギノ角ゴ ProN W6" panose="020B0600000000000000" pitchFamily="34" charset="-128"/>
              </a:rPr>
              <a:t>資本金</a:t>
            </a:r>
            <a:endParaRPr lang="en-US" altLang="ja-JP" sz="1400" dirty="0">
              <a:solidFill>
                <a:schemeClr val="tx1">
                  <a:lumMod val="85000"/>
                  <a:lumOff val="15000"/>
                </a:schemeClr>
              </a:solidFill>
              <a:latin typeface="ヒラギノ角ゴ ProN W6" panose="020B0600000000000000" pitchFamily="34" charset="-128"/>
              <a:ea typeface="ヒラギノ角ゴ ProN W6" panose="020B0600000000000000" pitchFamily="34" charset="-128"/>
            </a:endParaRPr>
          </a:p>
          <a:p>
            <a:pPr>
              <a:lnSpc>
                <a:spcPct val="250000"/>
              </a:lnSpc>
            </a:pPr>
            <a:r>
              <a:rPr lang="ja-JP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6" panose="020B0600000000000000" pitchFamily="34" charset="-128"/>
                <a:ea typeface="ヒラギノ角ゴ ProN W6" panose="020B0600000000000000" pitchFamily="34" charset="-128"/>
              </a:rPr>
              <a:t>従業員数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0FD3FC63-CF8D-ED22-C562-B7E572B9B002}"/>
              </a:ext>
            </a:extLst>
          </p:cNvPr>
          <p:cNvSpPr txBox="1"/>
          <p:nvPr/>
        </p:nvSpPr>
        <p:spPr>
          <a:xfrm>
            <a:off x="6483465" y="1807402"/>
            <a:ext cx="4546269" cy="3243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50000"/>
              </a:lnSpc>
            </a:pPr>
            <a:r>
              <a:rPr lang="ja-JP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株式会社〇〇〇〇〇〇〇〇〇〇〇〇〇〇</a:t>
            </a:r>
            <a:endParaRPr lang="en-US" altLang="ja-JP" sz="1400" dirty="0">
              <a:solidFill>
                <a:schemeClr val="tx1">
                  <a:lumMod val="85000"/>
                  <a:lumOff val="15000"/>
                </a:schemeClr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  <a:p>
            <a:pPr>
              <a:lnSpc>
                <a:spcPct val="250000"/>
              </a:lnSpc>
            </a:pPr>
            <a:r>
              <a:rPr lang="en-US" altLang="ja-JP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20xx</a:t>
            </a:r>
            <a:r>
              <a:rPr lang="ja-JP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年</a:t>
            </a:r>
            <a:r>
              <a:rPr lang="en-US" altLang="ja-JP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xx</a:t>
            </a:r>
            <a:r>
              <a:rPr lang="ja-JP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月</a:t>
            </a:r>
            <a:endParaRPr lang="en-US" altLang="ja-JP" sz="1400" dirty="0">
              <a:solidFill>
                <a:schemeClr val="tx1">
                  <a:lumMod val="85000"/>
                  <a:lumOff val="15000"/>
                </a:schemeClr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  <a:p>
            <a:pPr>
              <a:lnSpc>
                <a:spcPct val="250000"/>
              </a:lnSpc>
            </a:pPr>
            <a:r>
              <a:rPr lang="ja-JP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〇〇　〇〇</a:t>
            </a:r>
            <a:endParaRPr lang="en-US" altLang="ja-JP" sz="1400" dirty="0">
              <a:solidFill>
                <a:schemeClr val="tx1">
                  <a:lumMod val="85000"/>
                  <a:lumOff val="15000"/>
                </a:schemeClr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  <a:p>
            <a:pPr>
              <a:lnSpc>
                <a:spcPct val="250000"/>
              </a:lnSpc>
            </a:pPr>
            <a:r>
              <a:rPr lang="ja-JP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東京都〇〇〇〇〇〇〇〇〇〇〇〇〇〇〇〇〇〇〇〇〇</a:t>
            </a:r>
            <a:endParaRPr lang="en-US" altLang="ja-JP" sz="1400" dirty="0">
              <a:solidFill>
                <a:schemeClr val="tx1">
                  <a:lumMod val="85000"/>
                  <a:lumOff val="15000"/>
                </a:schemeClr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  <a:p>
            <a:pPr>
              <a:lnSpc>
                <a:spcPct val="250000"/>
              </a:lnSpc>
            </a:pPr>
            <a:r>
              <a:rPr lang="en-US" altLang="ja-JP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xx,000,000</a:t>
            </a:r>
            <a:r>
              <a:rPr lang="ja-JP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円（資本準備金を含む）</a:t>
            </a:r>
            <a:endParaRPr lang="en-US" altLang="ja-JP" sz="1400" dirty="0">
              <a:solidFill>
                <a:schemeClr val="tx1">
                  <a:lumMod val="85000"/>
                  <a:lumOff val="15000"/>
                </a:schemeClr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  <a:p>
            <a:pPr>
              <a:lnSpc>
                <a:spcPct val="250000"/>
              </a:lnSpc>
            </a:pPr>
            <a:r>
              <a:rPr lang="en-US" altLang="zh-TW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xx</a:t>
            </a:r>
            <a:r>
              <a:rPr lang="zh-TW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名（</a:t>
            </a:r>
            <a:r>
              <a:rPr lang="en-US" altLang="zh-TW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20xx</a:t>
            </a:r>
            <a:r>
              <a:rPr lang="zh-TW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年</a:t>
            </a:r>
            <a:r>
              <a:rPr lang="en-US" altLang="zh-TW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xx</a:t>
            </a:r>
            <a:r>
              <a:rPr lang="zh-TW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月</a:t>
            </a:r>
            <a:r>
              <a:rPr lang="en-US" altLang="zh-TW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xx</a:t>
            </a:r>
            <a:r>
              <a:rPr lang="zh-TW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日現在）</a:t>
            </a:r>
            <a:endParaRPr lang="en-US" altLang="ja-JP" sz="1400" dirty="0">
              <a:solidFill>
                <a:schemeClr val="tx1">
                  <a:lumMod val="85000"/>
                  <a:lumOff val="15000"/>
                </a:schemeClr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</p:txBody>
      </p: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95375B55-F13C-E68F-5CE0-DA4F34080871}"/>
              </a:ext>
            </a:extLst>
          </p:cNvPr>
          <p:cNvCxnSpPr>
            <a:cxnSpLocks/>
          </p:cNvCxnSpPr>
          <p:nvPr/>
        </p:nvCxnSpPr>
        <p:spPr>
          <a:xfrm flipH="1">
            <a:off x="5134744" y="2441113"/>
            <a:ext cx="5821122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EA8E5CB2-BA34-CB55-D331-AC001BE1B88B}"/>
              </a:ext>
            </a:extLst>
          </p:cNvPr>
          <p:cNvCxnSpPr>
            <a:cxnSpLocks/>
          </p:cNvCxnSpPr>
          <p:nvPr/>
        </p:nvCxnSpPr>
        <p:spPr>
          <a:xfrm flipH="1">
            <a:off x="5134744" y="2999915"/>
            <a:ext cx="5821122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B59592F4-A953-406C-161E-239538D76252}"/>
              </a:ext>
            </a:extLst>
          </p:cNvPr>
          <p:cNvCxnSpPr>
            <a:cxnSpLocks/>
          </p:cNvCxnSpPr>
          <p:nvPr/>
        </p:nvCxnSpPr>
        <p:spPr>
          <a:xfrm flipH="1">
            <a:off x="5134744" y="3516381"/>
            <a:ext cx="5821122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>
            <a:extLst>
              <a:ext uri="{FF2B5EF4-FFF2-40B4-BE49-F238E27FC236}">
                <a16:creationId xmlns:a16="http://schemas.microsoft.com/office/drawing/2014/main" id="{844948D2-8562-1734-CC53-257E2E426894}"/>
              </a:ext>
            </a:extLst>
          </p:cNvPr>
          <p:cNvCxnSpPr>
            <a:cxnSpLocks/>
          </p:cNvCxnSpPr>
          <p:nvPr/>
        </p:nvCxnSpPr>
        <p:spPr>
          <a:xfrm flipH="1">
            <a:off x="5134744" y="4034683"/>
            <a:ext cx="5821122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8D80E99D-2797-6149-FB19-4BECDA7B5D97}"/>
              </a:ext>
            </a:extLst>
          </p:cNvPr>
          <p:cNvCxnSpPr>
            <a:cxnSpLocks/>
          </p:cNvCxnSpPr>
          <p:nvPr/>
        </p:nvCxnSpPr>
        <p:spPr>
          <a:xfrm flipH="1">
            <a:off x="5134744" y="4601950"/>
            <a:ext cx="5821122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E8D7DE6F-C387-0139-68DE-3425044E5D49}"/>
              </a:ext>
            </a:extLst>
          </p:cNvPr>
          <p:cNvSpPr/>
          <p:nvPr/>
        </p:nvSpPr>
        <p:spPr>
          <a:xfrm>
            <a:off x="930305" y="2947361"/>
            <a:ext cx="3488807" cy="123588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ロゴ</a:t>
            </a:r>
          </a:p>
        </p:txBody>
      </p:sp>
    </p:spTree>
    <p:extLst>
      <p:ext uri="{BB962C8B-B14F-4D97-AF65-F5344CB8AC3E}">
        <p14:creationId xmlns:p14="http://schemas.microsoft.com/office/powerpoint/2010/main" val="661201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948903-C31D-AEDD-D4B1-03AA44CF5E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2B57CA5B-5A56-4FB4-B673-9E53848BF92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D7B01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ea typeface="ヒラギノ角ゴ ProN W3" panose="020B0300000000000000" pitchFamily="34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E725F3F-FC17-5768-C480-DC1598C47A97}"/>
              </a:ext>
            </a:extLst>
          </p:cNvPr>
          <p:cNvSpPr txBox="1"/>
          <p:nvPr/>
        </p:nvSpPr>
        <p:spPr>
          <a:xfrm>
            <a:off x="0" y="476672"/>
            <a:ext cx="12192000" cy="5900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2400" b="1" dirty="0">
                <a:solidFill>
                  <a:schemeClr val="bg1"/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このテンプレートを</a:t>
            </a:r>
            <a:r>
              <a:rPr lang="en-US" altLang="ja-JP" sz="2400" b="1" dirty="0">
                <a:solidFill>
                  <a:schemeClr val="bg1"/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DL</a:t>
            </a:r>
            <a:r>
              <a:rPr lang="ja-JP" altLang="en-US" sz="2400" b="1" dirty="0">
                <a:solidFill>
                  <a:schemeClr val="bg1"/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頂いた方へ</a:t>
            </a:r>
            <a:endParaRPr lang="en-US" altLang="ja-JP" sz="2400" b="1" dirty="0">
              <a:solidFill>
                <a:schemeClr val="bg1"/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6AAAC28-F5C5-1429-01F2-5F3C7EE9CD67}"/>
              </a:ext>
            </a:extLst>
          </p:cNvPr>
          <p:cNvSpPr txBox="1"/>
          <p:nvPr/>
        </p:nvSpPr>
        <p:spPr>
          <a:xfrm>
            <a:off x="2218242" y="4145263"/>
            <a:ext cx="77555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dirty="0">
                <a:solidFill>
                  <a:schemeClr val="bg1"/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https://enpreth.jp/slide-consignment/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6493D475-0DE1-F0DF-E388-0FF810508D6C}"/>
              </a:ext>
            </a:extLst>
          </p:cNvPr>
          <p:cNvSpPr txBox="1"/>
          <p:nvPr/>
        </p:nvSpPr>
        <p:spPr>
          <a:xfrm>
            <a:off x="0" y="1340043"/>
            <a:ext cx="12192000" cy="1685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3600" dirty="0">
                <a:solidFill>
                  <a:schemeClr val="bg1"/>
                </a:solidFill>
                <a:latin typeface="ヒラギノ角ゴ ProN W6" panose="020B0600000000000000" pitchFamily="34" charset="-128"/>
                <a:ea typeface="ヒラギノ角ゴ ProN W6" panose="020B0600000000000000" pitchFamily="34" charset="-128"/>
              </a:rPr>
              <a:t>資料の企画・デザインやリード獲得にお困りの場合は</a:t>
            </a:r>
            <a:endParaRPr lang="en-US" altLang="ja-JP" sz="3600" dirty="0">
              <a:solidFill>
                <a:schemeClr val="bg1"/>
              </a:solidFill>
              <a:latin typeface="ヒラギノ角ゴ ProN W6" panose="020B0600000000000000" pitchFamily="34" charset="-128"/>
              <a:ea typeface="ヒラギノ角ゴ ProN W6" panose="020B0600000000000000" pitchFamily="34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sz="3600" dirty="0">
                <a:solidFill>
                  <a:schemeClr val="bg1"/>
                </a:solidFill>
                <a:latin typeface="ヒラギノ角ゴ ProN W6" panose="020B0600000000000000" pitchFamily="34" charset="-128"/>
                <a:ea typeface="ヒラギノ角ゴ ProN W6" panose="020B0600000000000000" pitchFamily="34" charset="-128"/>
              </a:rPr>
              <a:t>ぜひ私たちエンプレスへお任せください</a:t>
            </a:r>
            <a:endParaRPr lang="en-US" altLang="ja-JP" sz="3600" dirty="0">
              <a:solidFill>
                <a:schemeClr val="bg1"/>
              </a:solidFill>
              <a:latin typeface="ヒラギノ角ゴ ProN W6" panose="020B0600000000000000" pitchFamily="34" charset="-128"/>
              <a:ea typeface="ヒラギノ角ゴ ProN W6" panose="020B0600000000000000" pitchFamily="34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017CE34C-7007-9252-A73E-C54E84A8F077}"/>
              </a:ext>
            </a:extLst>
          </p:cNvPr>
          <p:cNvSpPr txBox="1"/>
          <p:nvPr/>
        </p:nvSpPr>
        <p:spPr>
          <a:xfrm>
            <a:off x="3698596" y="3559588"/>
            <a:ext cx="4794808" cy="476071"/>
          </a:xfrm>
          <a:prstGeom prst="roundRect">
            <a:avLst>
              <a:gd name="adj" fmla="val 50000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資料作成のサポートをさせて頂けませんか？</a:t>
            </a:r>
            <a:endParaRPr lang="en-US" altLang="ja-JP" sz="1600" b="1" dirty="0">
              <a:solidFill>
                <a:schemeClr val="tx1">
                  <a:lumMod val="85000"/>
                  <a:lumOff val="15000"/>
                </a:schemeClr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ACFA726-8F60-85A6-7D4A-F3257A45AA0D}"/>
              </a:ext>
            </a:extLst>
          </p:cNvPr>
          <p:cNvSpPr txBox="1"/>
          <p:nvPr/>
        </p:nvSpPr>
        <p:spPr>
          <a:xfrm>
            <a:off x="3698596" y="5302208"/>
            <a:ext cx="4794808" cy="476071"/>
          </a:xfrm>
          <a:prstGeom prst="roundRect">
            <a:avLst>
              <a:gd name="adj" fmla="val 50000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ホワイトペーパーのテンプレートプレゼント中</a:t>
            </a:r>
            <a:endParaRPr lang="en-US" altLang="ja-JP" sz="1600" b="1" dirty="0">
              <a:solidFill>
                <a:schemeClr val="tx1">
                  <a:lumMod val="85000"/>
                  <a:lumOff val="15000"/>
                </a:schemeClr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4E1D60A-5842-C02B-1A48-3B6F0A981E46}"/>
              </a:ext>
            </a:extLst>
          </p:cNvPr>
          <p:cNvSpPr txBox="1"/>
          <p:nvPr/>
        </p:nvSpPr>
        <p:spPr>
          <a:xfrm>
            <a:off x="2218242" y="5821559"/>
            <a:ext cx="77555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dirty="0">
                <a:solidFill>
                  <a:schemeClr val="bg1"/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https://enpreth.jp/white-paper/</a:t>
            </a:r>
          </a:p>
        </p:txBody>
      </p:sp>
    </p:spTree>
    <p:extLst>
      <p:ext uri="{BB962C8B-B14F-4D97-AF65-F5344CB8AC3E}">
        <p14:creationId xmlns:p14="http://schemas.microsoft.com/office/powerpoint/2010/main" val="38760103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C83B5F-3BB6-3250-A4E4-6DEE97E98E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518;p20">
            <a:extLst>
              <a:ext uri="{FF2B5EF4-FFF2-40B4-BE49-F238E27FC236}">
                <a16:creationId xmlns:a16="http://schemas.microsoft.com/office/drawing/2014/main" id="{F661C99C-4C19-B4FA-11D2-62B5D1868231}"/>
              </a:ext>
            </a:extLst>
          </p:cNvPr>
          <p:cNvSpPr/>
          <p:nvPr/>
        </p:nvSpPr>
        <p:spPr>
          <a:xfrm>
            <a:off x="0" y="901"/>
            <a:ext cx="12192000" cy="6856199"/>
          </a:xfrm>
          <a:prstGeom prst="roundRect">
            <a:avLst>
              <a:gd name="adj" fmla="val 0"/>
            </a:avLst>
          </a:prstGeom>
          <a:solidFill>
            <a:srgbClr val="21788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000" b="0" i="0" u="none" strike="noStrike" cap="none" dirty="0">
              <a:solidFill>
                <a:srgbClr val="000000"/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  <a:sym typeface="Arial"/>
            </a:endParaRPr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E82C738B-CAD0-7C32-A6A9-E78F826F581C}"/>
              </a:ext>
            </a:extLst>
          </p:cNvPr>
          <p:cNvGrpSpPr/>
          <p:nvPr/>
        </p:nvGrpSpPr>
        <p:grpSpPr>
          <a:xfrm>
            <a:off x="7918944" y="732381"/>
            <a:ext cx="3222582" cy="5803533"/>
            <a:chOff x="5807969" y="2708919"/>
            <a:chExt cx="1079586" cy="1944219"/>
          </a:xfrm>
        </p:grpSpPr>
        <p:sp>
          <p:nvSpPr>
            <p:cNvPr id="17" name="楕円 16">
              <a:extLst>
                <a:ext uri="{FF2B5EF4-FFF2-40B4-BE49-F238E27FC236}">
                  <a16:creationId xmlns:a16="http://schemas.microsoft.com/office/drawing/2014/main" id="{A9C3A649-E07A-7357-F52A-4D06E2636CCA}"/>
                </a:ext>
              </a:extLst>
            </p:cNvPr>
            <p:cNvSpPr/>
            <p:nvPr/>
          </p:nvSpPr>
          <p:spPr>
            <a:xfrm>
              <a:off x="6023650" y="2708919"/>
              <a:ext cx="648208" cy="648208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" name="楕円 33">
              <a:extLst>
                <a:ext uri="{FF2B5EF4-FFF2-40B4-BE49-F238E27FC236}">
                  <a16:creationId xmlns:a16="http://schemas.microsoft.com/office/drawing/2014/main" id="{B1B9B419-0656-81C9-DCE8-BE5AFD5B847C}"/>
                </a:ext>
              </a:extLst>
            </p:cNvPr>
            <p:cNvSpPr/>
            <p:nvPr/>
          </p:nvSpPr>
          <p:spPr>
            <a:xfrm rot="5400000">
              <a:off x="5739773" y="3505357"/>
              <a:ext cx="1215977" cy="1079586"/>
            </a:xfrm>
            <a:custGeom>
              <a:avLst/>
              <a:gdLst>
                <a:gd name="connsiteX0" fmla="*/ 0 w 943849"/>
                <a:gd name="connsiteY0" fmla="*/ 471925 h 943849"/>
                <a:gd name="connsiteX1" fmla="*/ 471925 w 943849"/>
                <a:gd name="connsiteY1" fmla="*/ 0 h 943849"/>
                <a:gd name="connsiteX2" fmla="*/ 943850 w 943849"/>
                <a:gd name="connsiteY2" fmla="*/ 471925 h 943849"/>
                <a:gd name="connsiteX3" fmla="*/ 471925 w 943849"/>
                <a:gd name="connsiteY3" fmla="*/ 943850 h 943849"/>
                <a:gd name="connsiteX4" fmla="*/ 0 w 943849"/>
                <a:gd name="connsiteY4" fmla="*/ 471925 h 943849"/>
                <a:gd name="connsiteX0" fmla="*/ 0 w 707367"/>
                <a:gd name="connsiteY0" fmla="*/ 487714 h 943898"/>
                <a:gd name="connsiteX1" fmla="*/ 235442 w 707367"/>
                <a:gd name="connsiteY1" fmla="*/ 23 h 943898"/>
                <a:gd name="connsiteX2" fmla="*/ 707367 w 707367"/>
                <a:gd name="connsiteY2" fmla="*/ 471948 h 943898"/>
                <a:gd name="connsiteX3" fmla="*/ 235442 w 707367"/>
                <a:gd name="connsiteY3" fmla="*/ 943873 h 943898"/>
                <a:gd name="connsiteX4" fmla="*/ 0 w 707367"/>
                <a:gd name="connsiteY4" fmla="*/ 487714 h 943898"/>
                <a:gd name="connsiteX0" fmla="*/ 0 w 707370"/>
                <a:gd name="connsiteY0" fmla="*/ 456188 h 943898"/>
                <a:gd name="connsiteX1" fmla="*/ 235445 w 707370"/>
                <a:gd name="connsiteY1" fmla="*/ 25 h 943898"/>
                <a:gd name="connsiteX2" fmla="*/ 707370 w 707370"/>
                <a:gd name="connsiteY2" fmla="*/ 471950 h 943898"/>
                <a:gd name="connsiteX3" fmla="*/ 235445 w 707370"/>
                <a:gd name="connsiteY3" fmla="*/ 943875 h 943898"/>
                <a:gd name="connsiteX4" fmla="*/ 0 w 707370"/>
                <a:gd name="connsiteY4" fmla="*/ 456188 h 943898"/>
                <a:gd name="connsiteX0" fmla="*/ 0 w 707370"/>
                <a:gd name="connsiteY0" fmla="*/ 456188 h 943912"/>
                <a:gd name="connsiteX1" fmla="*/ 235445 w 707370"/>
                <a:gd name="connsiteY1" fmla="*/ 25 h 943912"/>
                <a:gd name="connsiteX2" fmla="*/ 707370 w 707370"/>
                <a:gd name="connsiteY2" fmla="*/ 471950 h 943912"/>
                <a:gd name="connsiteX3" fmla="*/ 235445 w 707370"/>
                <a:gd name="connsiteY3" fmla="*/ 943875 h 943912"/>
                <a:gd name="connsiteX4" fmla="*/ 0 w 707370"/>
                <a:gd name="connsiteY4" fmla="*/ 456188 h 943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7370" h="943912">
                  <a:moveTo>
                    <a:pt x="0" y="456188"/>
                  </a:moveTo>
                  <a:cubicBezTo>
                    <a:pt x="0" y="195551"/>
                    <a:pt x="117550" y="-2602"/>
                    <a:pt x="235445" y="25"/>
                  </a:cubicBezTo>
                  <a:cubicBezTo>
                    <a:pt x="353340" y="2652"/>
                    <a:pt x="707371" y="133815"/>
                    <a:pt x="707370" y="471950"/>
                  </a:cubicBezTo>
                  <a:cubicBezTo>
                    <a:pt x="707369" y="810085"/>
                    <a:pt x="353340" y="946502"/>
                    <a:pt x="235445" y="943875"/>
                  </a:cubicBezTo>
                  <a:cubicBezTo>
                    <a:pt x="117550" y="941248"/>
                    <a:pt x="0" y="716825"/>
                    <a:pt x="0" y="456188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kumimoji="1" lang="ja-JP" altLang="en-US" sz="1100" dirty="0"/>
                <a:t>イラスト</a:t>
              </a:r>
              <a:endParaRPr kumimoji="1" lang="en-US" altLang="ja-JP" sz="1100" dirty="0"/>
            </a:p>
            <a:p>
              <a:pPr algn="ctr"/>
              <a:r>
                <a:rPr kumimoji="1" lang="ja-JP" altLang="en-US" sz="1100" dirty="0"/>
                <a:t>アイコン</a:t>
              </a:r>
              <a:endParaRPr kumimoji="1" lang="en-US" altLang="ja-JP" sz="1100" dirty="0"/>
            </a:p>
            <a:p>
              <a:pPr algn="ctr"/>
              <a:r>
                <a:rPr kumimoji="1" lang="ja-JP" altLang="en-US" sz="1100" dirty="0"/>
                <a:t>画像</a:t>
              </a:r>
              <a:endParaRPr kumimoji="1" lang="en-US" altLang="ja-JP" sz="1100" dirty="0"/>
            </a:p>
            <a:p>
              <a:pPr algn="ctr"/>
              <a:r>
                <a:rPr kumimoji="1" lang="ja-JP" altLang="en-US" sz="1100" dirty="0"/>
                <a:t>など</a:t>
              </a:r>
            </a:p>
          </p:txBody>
        </p:sp>
      </p:grp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A52A3A22-EFCE-511D-71B0-EE88E22FCECE}"/>
              </a:ext>
            </a:extLst>
          </p:cNvPr>
          <p:cNvGrpSpPr/>
          <p:nvPr/>
        </p:nvGrpSpPr>
        <p:grpSpPr>
          <a:xfrm>
            <a:off x="260181" y="2133565"/>
            <a:ext cx="6608289" cy="2588936"/>
            <a:chOff x="260181" y="1849512"/>
            <a:chExt cx="6608289" cy="2588936"/>
          </a:xfrm>
        </p:grpSpPr>
        <p:sp>
          <p:nvSpPr>
            <p:cNvPr id="24" name="Google Shape;518;p20">
              <a:extLst>
                <a:ext uri="{FF2B5EF4-FFF2-40B4-BE49-F238E27FC236}">
                  <a16:creationId xmlns:a16="http://schemas.microsoft.com/office/drawing/2014/main" id="{BAE14684-080E-A4B4-E310-2102F5EEE2E2}"/>
                </a:ext>
              </a:extLst>
            </p:cNvPr>
            <p:cNvSpPr/>
            <p:nvPr/>
          </p:nvSpPr>
          <p:spPr>
            <a:xfrm>
              <a:off x="260182" y="3218467"/>
              <a:ext cx="6203440" cy="1219981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endParaRPr sz="2000" b="0" i="0" u="none" strike="noStrike" cap="none" dirty="0">
                <a:solidFill>
                  <a:srgbClr val="000000"/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  <a:sym typeface="Arial"/>
              </a:endParaRPr>
            </a:p>
          </p:txBody>
        </p:sp>
        <p:sp>
          <p:nvSpPr>
            <p:cNvPr id="23" name="Google Shape;518;p20">
              <a:extLst>
                <a:ext uri="{FF2B5EF4-FFF2-40B4-BE49-F238E27FC236}">
                  <a16:creationId xmlns:a16="http://schemas.microsoft.com/office/drawing/2014/main" id="{A26EC049-19AF-4C07-490E-45A26395C47A}"/>
                </a:ext>
              </a:extLst>
            </p:cNvPr>
            <p:cNvSpPr/>
            <p:nvPr/>
          </p:nvSpPr>
          <p:spPr>
            <a:xfrm>
              <a:off x="260181" y="1849512"/>
              <a:ext cx="6608289" cy="1219981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endParaRPr sz="2000" b="0" i="0" u="none" strike="noStrike" cap="none" dirty="0">
                <a:solidFill>
                  <a:srgbClr val="000000"/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  <a:sym typeface="Arial"/>
              </a:endParaRPr>
            </a:p>
          </p:txBody>
        </p:sp>
      </p:grp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40501DE-F64C-D150-9AE1-831299523984}"/>
              </a:ext>
            </a:extLst>
          </p:cNvPr>
          <p:cNvSpPr txBox="1"/>
          <p:nvPr/>
        </p:nvSpPr>
        <p:spPr>
          <a:xfrm>
            <a:off x="421105" y="3645907"/>
            <a:ext cx="1134979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6000" dirty="0">
                <a:solidFill>
                  <a:srgbClr val="217887"/>
                </a:solidFill>
                <a:latin typeface="ヒラギノ角ゴ ProN W6" panose="020B0600000000000000" pitchFamily="34" charset="-128"/>
                <a:ea typeface="ヒラギノ角ゴ ProN W6" panose="020B0600000000000000" pitchFamily="34" charset="-128"/>
              </a:rPr>
              <a:t>テンプレート</a:t>
            </a:r>
            <a:r>
              <a:rPr lang="en-US" altLang="ja-JP" sz="3600" dirty="0">
                <a:solidFill>
                  <a:srgbClr val="217887"/>
                </a:solidFill>
                <a:latin typeface="ヒラギノ角ゴ ProN W6" panose="020B0600000000000000" pitchFamily="34" charset="-128"/>
                <a:ea typeface="ヒラギノ角ゴ ProN W6" panose="020B0600000000000000" pitchFamily="34" charset="-128"/>
              </a:rPr>
              <a:t>ver4</a:t>
            </a:r>
            <a:endParaRPr lang="ja-JP" altLang="en-US" sz="6000" dirty="0">
              <a:solidFill>
                <a:srgbClr val="217887"/>
              </a:solidFill>
              <a:latin typeface="ヒラギノ角ゴ ProN W6" panose="020B0600000000000000" pitchFamily="34" charset="-128"/>
              <a:ea typeface="ヒラギノ角ゴ ProN W6" panose="020B0600000000000000" pitchFamily="34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A815D112-C572-110B-679A-A55C378DE8EA}"/>
              </a:ext>
            </a:extLst>
          </p:cNvPr>
          <p:cNvSpPr txBox="1"/>
          <p:nvPr/>
        </p:nvSpPr>
        <p:spPr>
          <a:xfrm>
            <a:off x="421105" y="2244192"/>
            <a:ext cx="1086041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6000" dirty="0">
                <a:solidFill>
                  <a:srgbClr val="217887"/>
                </a:solidFill>
                <a:latin typeface="ヒラギノ角ゴ ProN W6" panose="020B0600000000000000" pitchFamily="34" charset="-128"/>
                <a:ea typeface="ヒラギノ角ゴ ProN W6" panose="020B0600000000000000" pitchFamily="34" charset="-128"/>
              </a:rPr>
              <a:t>ホワイトペーパー</a:t>
            </a:r>
          </a:p>
        </p:txBody>
      </p:sp>
    </p:spTree>
    <p:extLst>
      <p:ext uri="{BB962C8B-B14F-4D97-AF65-F5344CB8AC3E}">
        <p14:creationId xmlns:p14="http://schemas.microsoft.com/office/powerpoint/2010/main" val="1586334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DCEC90-943A-9450-CA0A-4BA5D37E01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518;p20">
            <a:extLst>
              <a:ext uri="{FF2B5EF4-FFF2-40B4-BE49-F238E27FC236}">
                <a16:creationId xmlns:a16="http://schemas.microsoft.com/office/drawing/2014/main" id="{EFDCF39B-484B-E53B-27C8-D779408E67FC}"/>
              </a:ext>
            </a:extLst>
          </p:cNvPr>
          <p:cNvSpPr/>
          <p:nvPr/>
        </p:nvSpPr>
        <p:spPr>
          <a:xfrm>
            <a:off x="0" y="1801"/>
            <a:ext cx="12192000" cy="6856199"/>
          </a:xfrm>
          <a:prstGeom prst="roundRect">
            <a:avLst>
              <a:gd name="adj" fmla="val 0"/>
            </a:avLst>
          </a:prstGeom>
          <a:solidFill>
            <a:srgbClr val="21788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000" b="0" i="0" u="none" strike="noStrike" cap="none" dirty="0">
              <a:solidFill>
                <a:srgbClr val="000000"/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  <a:sym typeface="Arial"/>
            </a:endParaRPr>
          </a:p>
        </p:txBody>
      </p:sp>
      <p:sp>
        <p:nvSpPr>
          <p:cNvPr id="47" name="Google Shape;518;p20">
            <a:extLst>
              <a:ext uri="{FF2B5EF4-FFF2-40B4-BE49-F238E27FC236}">
                <a16:creationId xmlns:a16="http://schemas.microsoft.com/office/drawing/2014/main" id="{CC5FD55A-CA19-408A-83E6-365259C3673B}"/>
              </a:ext>
            </a:extLst>
          </p:cNvPr>
          <p:cNvSpPr/>
          <p:nvPr/>
        </p:nvSpPr>
        <p:spPr>
          <a:xfrm>
            <a:off x="355600" y="380999"/>
            <a:ext cx="11480800" cy="6096003"/>
          </a:xfrm>
          <a:prstGeom prst="roundRect">
            <a:avLst>
              <a:gd name="adj" fmla="val 3067"/>
            </a:avLst>
          </a:prstGeom>
          <a:solidFill>
            <a:schemeClr val="bg1"/>
          </a:solidFill>
          <a:ln>
            <a:noFill/>
          </a:ln>
          <a:effectLst>
            <a:outerShdw blurRad="254000" dist="38100" dir="5400000" algn="t" rotWithShape="0">
              <a:prstClr val="black">
                <a:alpha val="3000"/>
              </a:prst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000" b="0" i="0" u="none" strike="noStrike" cap="none" dirty="0">
              <a:solidFill>
                <a:srgbClr val="000000"/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  <a:sym typeface="Arial"/>
            </a:endParaRPr>
          </a:p>
        </p:txBody>
      </p:sp>
      <p:sp>
        <p:nvSpPr>
          <p:cNvPr id="36" name="コンテンツ プレースホルダー 2">
            <a:extLst>
              <a:ext uri="{FF2B5EF4-FFF2-40B4-BE49-F238E27FC236}">
                <a16:creationId xmlns:a16="http://schemas.microsoft.com/office/drawing/2014/main" id="{93513372-8DE0-15A4-E56F-E0FC3B6BF150}"/>
              </a:ext>
            </a:extLst>
          </p:cNvPr>
          <p:cNvSpPr txBox="1">
            <a:spLocks/>
          </p:cNvSpPr>
          <p:nvPr/>
        </p:nvSpPr>
        <p:spPr>
          <a:xfrm>
            <a:off x="996994" y="1963299"/>
            <a:ext cx="5829300" cy="38236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ja-JP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テキストが入ります。テキストが入ります。テキストが入ります。テキストが入ります。テキストが入ります。テキストが入ります。テキストが入ります。</a:t>
            </a:r>
            <a:endParaRPr lang="en-US" altLang="ja-JP" sz="1400" dirty="0">
              <a:solidFill>
                <a:schemeClr val="tx1">
                  <a:lumMod val="85000"/>
                  <a:lumOff val="15000"/>
                </a:schemeClr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en-US" altLang="ja-JP" sz="1400" dirty="0">
              <a:solidFill>
                <a:schemeClr val="tx1">
                  <a:lumMod val="85000"/>
                  <a:lumOff val="15000"/>
                </a:schemeClr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ja-JP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テキストが入ります。テキストが入ります。テキストが入ります。テキストが入ります。テキストが入ります。テキストが入ります。テキストが入ります。</a:t>
            </a:r>
            <a:endParaRPr lang="en-US" altLang="ja-JP" sz="1400" dirty="0">
              <a:solidFill>
                <a:schemeClr val="tx1">
                  <a:lumMod val="85000"/>
                  <a:lumOff val="15000"/>
                </a:schemeClr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en-US" altLang="ja-JP" sz="1400" dirty="0">
              <a:solidFill>
                <a:schemeClr val="tx1">
                  <a:lumMod val="85000"/>
                  <a:lumOff val="15000"/>
                </a:schemeClr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ja-JP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テキストが入ります。テキストが入ります。テキストが入ります。テキストが入ります。テキストが入ります。テキストが入ります。テキストが入ります。</a:t>
            </a: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18FFE189-BDF9-B919-F929-FB004D656B0E}"/>
              </a:ext>
            </a:extLst>
          </p:cNvPr>
          <p:cNvSpPr txBox="1"/>
          <p:nvPr/>
        </p:nvSpPr>
        <p:spPr>
          <a:xfrm>
            <a:off x="1090113" y="1006073"/>
            <a:ext cx="1001177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500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6" panose="020B0600000000000000" pitchFamily="34" charset="-128"/>
                <a:ea typeface="ヒラギノ角ゴ ProN W6" panose="020B0600000000000000" pitchFamily="34" charset="-128"/>
              </a:rPr>
              <a:t>はじめに</a:t>
            </a:r>
          </a:p>
        </p:txBody>
      </p:sp>
      <p:sp>
        <p:nvSpPr>
          <p:cNvPr id="2" name="Google Shape;518;p20">
            <a:extLst>
              <a:ext uri="{FF2B5EF4-FFF2-40B4-BE49-F238E27FC236}">
                <a16:creationId xmlns:a16="http://schemas.microsoft.com/office/drawing/2014/main" id="{F7D9406B-ACBD-8CAD-4D01-9CB1FECAEB01}"/>
              </a:ext>
            </a:extLst>
          </p:cNvPr>
          <p:cNvSpPr/>
          <p:nvPr/>
        </p:nvSpPr>
        <p:spPr>
          <a:xfrm>
            <a:off x="6968082" y="2108201"/>
            <a:ext cx="4121149" cy="3544760"/>
          </a:xfrm>
          <a:prstGeom prst="roundRect">
            <a:avLst>
              <a:gd name="adj" fmla="val 3067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254000" dist="38100" dir="5400000" algn="t" rotWithShape="0">
              <a:prstClr val="black">
                <a:alpha val="3000"/>
              </a:prst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ja-JP" altLang="en-US" sz="2000" b="0" i="0" u="none" strike="noStrike" cap="none" dirty="0">
                <a:solidFill>
                  <a:srgbClr val="000000"/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  <a:sym typeface="Arial"/>
              </a:rPr>
              <a:t>イラスト・画像など</a:t>
            </a:r>
            <a:endParaRPr sz="2000" b="0" i="0" u="none" strike="noStrike" cap="none" dirty="0">
              <a:solidFill>
                <a:srgbClr val="000000"/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58031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D98477-8A75-EF8E-FC3F-67FC7A67F8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4">
            <a:extLst>
              <a:ext uri="{FF2B5EF4-FFF2-40B4-BE49-F238E27FC236}">
                <a16:creationId xmlns:a16="http://schemas.microsoft.com/office/drawing/2014/main" id="{18E4299C-70FF-0CEA-DEC3-A186468DD0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ja-JP" altLang="en-US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目次</a:t>
            </a: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112508BB-61F0-E9BC-37FC-D356EB1BF4B7}"/>
              </a:ext>
            </a:extLst>
          </p:cNvPr>
          <p:cNvGrpSpPr/>
          <p:nvPr/>
        </p:nvGrpSpPr>
        <p:grpSpPr>
          <a:xfrm>
            <a:off x="3268134" y="1778414"/>
            <a:ext cx="5655733" cy="3438634"/>
            <a:chOff x="2662768" y="1778414"/>
            <a:chExt cx="5655733" cy="3438634"/>
          </a:xfrm>
        </p:grpSpPr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5E432A66-15F9-2871-1CC0-C8795870756B}"/>
                </a:ext>
              </a:extLst>
            </p:cNvPr>
            <p:cNvSpPr txBox="1"/>
            <p:nvPr/>
          </p:nvSpPr>
          <p:spPr>
            <a:xfrm>
              <a:off x="2662768" y="1778414"/>
              <a:ext cx="5151966" cy="343863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250000"/>
                </a:lnSpc>
              </a:pPr>
              <a:r>
                <a:rPr lang="ja-JP" altLang="en-US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ヒラギノ角ゴ ProN W6" panose="020B0600000000000000" pitchFamily="34" charset="-128"/>
                  <a:ea typeface="ヒラギノ角ゴ ProN W6" panose="020B0600000000000000" pitchFamily="34" charset="-128"/>
                </a:rPr>
                <a:t>テキストが入りますテキストが入ります</a:t>
              </a:r>
              <a:endParaRPr lang="en-US" altLang="ja-JP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6" panose="020B0600000000000000" pitchFamily="34" charset="-128"/>
                <a:ea typeface="ヒラギノ角ゴ ProN W6" panose="020B0600000000000000" pitchFamily="34" charset="-128"/>
              </a:endParaRPr>
            </a:p>
            <a:p>
              <a:pPr>
                <a:lnSpc>
                  <a:spcPct val="250000"/>
                </a:lnSpc>
              </a:pPr>
              <a:r>
                <a:rPr lang="ja-JP" altLang="en-US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ヒラギノ角ゴ ProN W6" panose="020B0600000000000000" pitchFamily="34" charset="-128"/>
                  <a:ea typeface="ヒラギノ角ゴ ProN W6" panose="020B0600000000000000" pitchFamily="34" charset="-128"/>
                </a:rPr>
                <a:t>テキストが入りますテキストが入ります</a:t>
              </a:r>
              <a:endParaRPr lang="en-US" altLang="ja-JP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6" panose="020B0600000000000000" pitchFamily="34" charset="-128"/>
                <a:ea typeface="ヒラギノ角ゴ ProN W6" panose="020B0600000000000000" pitchFamily="34" charset="-128"/>
              </a:endParaRPr>
            </a:p>
            <a:p>
              <a:pPr>
                <a:lnSpc>
                  <a:spcPct val="250000"/>
                </a:lnSpc>
              </a:pPr>
              <a:r>
                <a:rPr lang="ja-JP" altLang="en-US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ヒラギノ角ゴ ProN W6" panose="020B0600000000000000" pitchFamily="34" charset="-128"/>
                  <a:ea typeface="ヒラギノ角ゴ ProN W6" panose="020B0600000000000000" pitchFamily="34" charset="-128"/>
                </a:rPr>
                <a:t>テキストが入りますテキストが入ります</a:t>
              </a:r>
              <a:endParaRPr lang="en-US" altLang="ja-JP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6" panose="020B0600000000000000" pitchFamily="34" charset="-128"/>
                <a:ea typeface="ヒラギノ角ゴ ProN W6" panose="020B0600000000000000" pitchFamily="34" charset="-128"/>
              </a:endParaRPr>
            </a:p>
            <a:p>
              <a:pPr>
                <a:lnSpc>
                  <a:spcPct val="250000"/>
                </a:lnSpc>
              </a:pPr>
              <a:r>
                <a:rPr lang="ja-JP" altLang="en-US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ヒラギノ角ゴ ProN W6" panose="020B0600000000000000" pitchFamily="34" charset="-128"/>
                  <a:ea typeface="ヒラギノ角ゴ ProN W6" panose="020B0600000000000000" pitchFamily="34" charset="-128"/>
                </a:rPr>
                <a:t>テキストが入りますテキストが入ります</a:t>
              </a:r>
              <a:endParaRPr lang="en-US" altLang="ja-JP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6" panose="020B0600000000000000" pitchFamily="34" charset="-128"/>
                <a:ea typeface="ヒラギノ角ゴ ProN W6" panose="020B0600000000000000" pitchFamily="34" charset="-128"/>
              </a:endParaRPr>
            </a:p>
            <a:p>
              <a:pPr>
                <a:lnSpc>
                  <a:spcPct val="250000"/>
                </a:lnSpc>
              </a:pPr>
              <a:r>
                <a:rPr lang="ja-JP" altLang="en-US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ヒラギノ角ゴ ProN W6" panose="020B0600000000000000" pitchFamily="34" charset="-128"/>
                  <a:ea typeface="ヒラギノ角ゴ ProN W6" panose="020B0600000000000000" pitchFamily="34" charset="-128"/>
                </a:rPr>
                <a:t>テキストが入りますテキストが入ります</a:t>
              </a:r>
            </a:p>
          </p:txBody>
        </p: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31E78389-7085-BBE2-7F90-9F2FB5E8305D}"/>
                </a:ext>
              </a:extLst>
            </p:cNvPr>
            <p:cNvSpPr txBox="1"/>
            <p:nvPr/>
          </p:nvSpPr>
          <p:spPr>
            <a:xfrm>
              <a:off x="6864123" y="1778414"/>
              <a:ext cx="1454378" cy="343863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>
                <a:lnSpc>
                  <a:spcPct val="250000"/>
                </a:lnSpc>
              </a:pPr>
              <a:r>
                <a:rPr lang="en-US" altLang="ja-JP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ヒラギノ角ゴ ProN W6" panose="020B0600000000000000" pitchFamily="34" charset="-128"/>
                  <a:ea typeface="ヒラギノ角ゴ ProN W6" panose="020B0600000000000000" pitchFamily="34" charset="-128"/>
                </a:rPr>
                <a:t>P4</a:t>
              </a:r>
            </a:p>
            <a:p>
              <a:pPr algn="r">
                <a:lnSpc>
                  <a:spcPct val="250000"/>
                </a:lnSpc>
              </a:pPr>
              <a:r>
                <a:rPr lang="en-US" altLang="ja-JP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ヒラギノ角ゴ ProN W6" panose="020B0600000000000000" pitchFamily="34" charset="-128"/>
                  <a:ea typeface="ヒラギノ角ゴ ProN W6" panose="020B0600000000000000" pitchFamily="34" charset="-128"/>
                </a:rPr>
                <a:t>P5</a:t>
              </a:r>
            </a:p>
            <a:p>
              <a:pPr algn="r">
                <a:lnSpc>
                  <a:spcPct val="250000"/>
                </a:lnSpc>
              </a:pPr>
              <a:r>
                <a:rPr lang="en-US" altLang="ja-JP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ヒラギノ角ゴ ProN W6" panose="020B0600000000000000" pitchFamily="34" charset="-128"/>
                  <a:ea typeface="ヒラギノ角ゴ ProN W6" panose="020B0600000000000000" pitchFamily="34" charset="-128"/>
                </a:rPr>
                <a:t>P6</a:t>
              </a:r>
            </a:p>
            <a:p>
              <a:pPr algn="r">
                <a:lnSpc>
                  <a:spcPct val="250000"/>
                </a:lnSpc>
              </a:pPr>
              <a:r>
                <a:rPr lang="en-US" altLang="ja-JP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ヒラギノ角ゴ ProN W6" panose="020B0600000000000000" pitchFamily="34" charset="-128"/>
                  <a:ea typeface="ヒラギノ角ゴ ProN W6" panose="020B0600000000000000" pitchFamily="34" charset="-128"/>
                </a:rPr>
                <a:t>P7</a:t>
              </a:r>
            </a:p>
            <a:p>
              <a:pPr algn="r">
                <a:lnSpc>
                  <a:spcPct val="250000"/>
                </a:lnSpc>
              </a:pPr>
              <a:r>
                <a:rPr lang="en-US" altLang="ja-JP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ヒラギノ角ゴ ProN W6" panose="020B0600000000000000" pitchFamily="34" charset="-128"/>
                  <a:ea typeface="ヒラギノ角ゴ ProN W6" panose="020B0600000000000000" pitchFamily="34" charset="-128"/>
                </a:rPr>
                <a:t>P8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615180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8BDDA7-1FF4-1AED-5939-72049415EA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タイトル 23">
            <a:extLst>
              <a:ext uri="{FF2B5EF4-FFF2-40B4-BE49-F238E27FC236}">
                <a16:creationId xmlns:a16="http://schemas.microsoft.com/office/drawing/2014/main" id="{34E37E77-C2B3-1403-C444-B0B9545AD2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テキスト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B5266D7-7AEB-7D78-3EF1-E4B323BCCC5C}"/>
              </a:ext>
            </a:extLst>
          </p:cNvPr>
          <p:cNvSpPr txBox="1"/>
          <p:nvPr/>
        </p:nvSpPr>
        <p:spPr>
          <a:xfrm>
            <a:off x="749564" y="5194282"/>
            <a:ext cx="10692872" cy="711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テキストが入ります。テキストが入ります。テキストが入ります。テキストが入ります。テキストが入ります。テキストが入ります。テキストが入ります。テキストが入ります。テキストが入ります。テキストが入ります。テキストが入ります。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457695F-1E46-D1E7-3CDF-7AA45F64E0B3}"/>
              </a:ext>
            </a:extLst>
          </p:cNvPr>
          <p:cNvSpPr txBox="1"/>
          <p:nvPr/>
        </p:nvSpPr>
        <p:spPr>
          <a:xfrm>
            <a:off x="1090113" y="1172271"/>
            <a:ext cx="1001177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5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テキストが入ります</a:t>
            </a:r>
          </a:p>
        </p:txBody>
      </p:sp>
      <p:sp>
        <p:nvSpPr>
          <p:cNvPr id="38" name="四角形: 角を丸くする 37">
            <a:extLst>
              <a:ext uri="{FF2B5EF4-FFF2-40B4-BE49-F238E27FC236}">
                <a16:creationId xmlns:a16="http://schemas.microsoft.com/office/drawing/2014/main" id="{7E0438F5-689C-05C3-A098-FB9163C43B36}"/>
              </a:ext>
            </a:extLst>
          </p:cNvPr>
          <p:cNvSpPr/>
          <p:nvPr/>
        </p:nvSpPr>
        <p:spPr>
          <a:xfrm>
            <a:off x="4387941" y="1944817"/>
            <a:ext cx="3416119" cy="2948915"/>
          </a:xfrm>
          <a:prstGeom prst="roundRect">
            <a:avLst>
              <a:gd name="adj" fmla="val 1238"/>
            </a:avLst>
          </a:prstGeom>
          <a:solidFill>
            <a:schemeClr val="bg1"/>
          </a:solidFill>
          <a:ln>
            <a:solidFill>
              <a:srgbClr val="217887"/>
            </a:solidFill>
          </a:ln>
          <a:effectLst>
            <a:outerShdw blurRad="254000" dist="38100" dir="5400000" algn="t" rotWithShape="0">
              <a:schemeClr val="bg1">
                <a:lumMod val="50000"/>
                <a:alpha val="10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四角形: 上の 2 つの角を丸める 38">
            <a:extLst>
              <a:ext uri="{FF2B5EF4-FFF2-40B4-BE49-F238E27FC236}">
                <a16:creationId xmlns:a16="http://schemas.microsoft.com/office/drawing/2014/main" id="{3A55321B-421F-BD8F-EBFE-D38443E2F2AA}"/>
              </a:ext>
            </a:extLst>
          </p:cNvPr>
          <p:cNvSpPr/>
          <p:nvPr/>
        </p:nvSpPr>
        <p:spPr>
          <a:xfrm>
            <a:off x="4387941" y="1949031"/>
            <a:ext cx="3416119" cy="599076"/>
          </a:xfrm>
          <a:prstGeom prst="round2SameRect">
            <a:avLst>
              <a:gd name="adj1" fmla="val 4559"/>
              <a:gd name="adj2" fmla="val 0"/>
            </a:avLst>
          </a:prstGeom>
          <a:solidFill>
            <a:srgbClr val="21788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テキスト</a:t>
            </a: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505F3F11-BDEE-B429-A8AB-72F576635F78}"/>
              </a:ext>
            </a:extLst>
          </p:cNvPr>
          <p:cNvSpPr txBox="1"/>
          <p:nvPr/>
        </p:nvSpPr>
        <p:spPr>
          <a:xfrm>
            <a:off x="4566303" y="2671716"/>
            <a:ext cx="3133013" cy="20043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テキストが入ります。テキストが入ります。テキストが入ります。テキストが入ります。テキストが入ります。テキストが入ります。テキストが入ります。テキストが入ります。テキストが入ります。</a:t>
            </a:r>
          </a:p>
        </p:txBody>
      </p:sp>
      <p:sp>
        <p:nvSpPr>
          <p:cNvPr id="53" name="四角形: 角を丸くする 52">
            <a:extLst>
              <a:ext uri="{FF2B5EF4-FFF2-40B4-BE49-F238E27FC236}">
                <a16:creationId xmlns:a16="http://schemas.microsoft.com/office/drawing/2014/main" id="{303600D5-6E76-9B2B-0163-E507A150B2B7}"/>
              </a:ext>
            </a:extLst>
          </p:cNvPr>
          <p:cNvSpPr/>
          <p:nvPr/>
        </p:nvSpPr>
        <p:spPr>
          <a:xfrm>
            <a:off x="749564" y="1944817"/>
            <a:ext cx="3416119" cy="2948915"/>
          </a:xfrm>
          <a:prstGeom prst="roundRect">
            <a:avLst>
              <a:gd name="adj" fmla="val 1238"/>
            </a:avLst>
          </a:prstGeom>
          <a:solidFill>
            <a:schemeClr val="bg1"/>
          </a:solidFill>
          <a:ln>
            <a:solidFill>
              <a:srgbClr val="217887"/>
            </a:solidFill>
          </a:ln>
          <a:effectLst>
            <a:outerShdw blurRad="254000" dist="38100" dir="5400000" algn="t" rotWithShape="0">
              <a:schemeClr val="bg1">
                <a:lumMod val="50000"/>
                <a:alpha val="10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四角形: 上の 2 つの角を丸める 53">
            <a:extLst>
              <a:ext uri="{FF2B5EF4-FFF2-40B4-BE49-F238E27FC236}">
                <a16:creationId xmlns:a16="http://schemas.microsoft.com/office/drawing/2014/main" id="{DC229538-172F-0E97-5D3D-01AE71A82C25}"/>
              </a:ext>
            </a:extLst>
          </p:cNvPr>
          <p:cNvSpPr/>
          <p:nvPr/>
        </p:nvSpPr>
        <p:spPr>
          <a:xfrm>
            <a:off x="749564" y="1949031"/>
            <a:ext cx="3416119" cy="599076"/>
          </a:xfrm>
          <a:prstGeom prst="round2SameRect">
            <a:avLst>
              <a:gd name="adj1" fmla="val 4559"/>
              <a:gd name="adj2" fmla="val 0"/>
            </a:avLst>
          </a:prstGeom>
          <a:solidFill>
            <a:srgbClr val="21788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テキスト</a:t>
            </a: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623564B2-A0D9-9D3C-5BE5-0AC0DD5BFBC8}"/>
              </a:ext>
            </a:extLst>
          </p:cNvPr>
          <p:cNvSpPr txBox="1"/>
          <p:nvPr/>
        </p:nvSpPr>
        <p:spPr>
          <a:xfrm>
            <a:off x="927926" y="2671716"/>
            <a:ext cx="3133013" cy="20043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テキストが入ります。テキストが入ります。テキストが入ります。テキストが入ります。テキストが入ります。テキストが入ります。テキストが入ります。テキストが入ります。テキストが入ります。</a:t>
            </a:r>
          </a:p>
        </p:txBody>
      </p:sp>
      <p:sp>
        <p:nvSpPr>
          <p:cNvPr id="61" name="四角形: 角を丸くする 60">
            <a:extLst>
              <a:ext uri="{FF2B5EF4-FFF2-40B4-BE49-F238E27FC236}">
                <a16:creationId xmlns:a16="http://schemas.microsoft.com/office/drawing/2014/main" id="{CAA55CEF-3EFC-180B-518F-B8A23BBA1BED}"/>
              </a:ext>
            </a:extLst>
          </p:cNvPr>
          <p:cNvSpPr/>
          <p:nvPr/>
        </p:nvSpPr>
        <p:spPr>
          <a:xfrm>
            <a:off x="8026317" y="1944817"/>
            <a:ext cx="3416119" cy="2948915"/>
          </a:xfrm>
          <a:prstGeom prst="roundRect">
            <a:avLst>
              <a:gd name="adj" fmla="val 1238"/>
            </a:avLst>
          </a:prstGeom>
          <a:solidFill>
            <a:schemeClr val="bg1"/>
          </a:solidFill>
          <a:ln>
            <a:solidFill>
              <a:srgbClr val="217887"/>
            </a:solidFill>
          </a:ln>
          <a:effectLst>
            <a:outerShdw blurRad="254000" dist="38100" dir="5400000" algn="t" rotWithShape="0">
              <a:schemeClr val="bg1">
                <a:lumMod val="50000"/>
                <a:alpha val="10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四角形: 上の 2 つの角を丸める 61">
            <a:extLst>
              <a:ext uri="{FF2B5EF4-FFF2-40B4-BE49-F238E27FC236}">
                <a16:creationId xmlns:a16="http://schemas.microsoft.com/office/drawing/2014/main" id="{583F9B68-2ECA-3AE2-FEA6-6134FA892637}"/>
              </a:ext>
            </a:extLst>
          </p:cNvPr>
          <p:cNvSpPr/>
          <p:nvPr/>
        </p:nvSpPr>
        <p:spPr>
          <a:xfrm>
            <a:off x="8026317" y="1949031"/>
            <a:ext cx="3416119" cy="599076"/>
          </a:xfrm>
          <a:prstGeom prst="round2SameRect">
            <a:avLst>
              <a:gd name="adj1" fmla="val 4559"/>
              <a:gd name="adj2" fmla="val 0"/>
            </a:avLst>
          </a:prstGeom>
          <a:solidFill>
            <a:srgbClr val="21788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テキスト</a:t>
            </a: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1172882B-EE5A-15A6-5F27-ECF1105EE771}"/>
              </a:ext>
            </a:extLst>
          </p:cNvPr>
          <p:cNvSpPr txBox="1"/>
          <p:nvPr/>
        </p:nvSpPr>
        <p:spPr>
          <a:xfrm>
            <a:off x="8204679" y="2671716"/>
            <a:ext cx="3133013" cy="20043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テキストが入ります。テキストが入ります。テキストが入ります。テキストが入ります。テキストが入ります。テキストが入ります。テキストが入ります。テキストが入ります。テキストが入ります。</a:t>
            </a:r>
          </a:p>
        </p:txBody>
      </p:sp>
    </p:spTree>
    <p:extLst>
      <p:ext uri="{BB962C8B-B14F-4D97-AF65-F5344CB8AC3E}">
        <p14:creationId xmlns:p14="http://schemas.microsoft.com/office/powerpoint/2010/main" val="16708643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A1249B-44BE-6EDF-5FF2-A8719B8B5F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四角形: 角を丸くする 45">
            <a:extLst>
              <a:ext uri="{FF2B5EF4-FFF2-40B4-BE49-F238E27FC236}">
                <a16:creationId xmlns:a16="http://schemas.microsoft.com/office/drawing/2014/main" id="{AD1C68AB-576E-DC21-F71B-3CB3EFB4B1AA}"/>
              </a:ext>
            </a:extLst>
          </p:cNvPr>
          <p:cNvSpPr/>
          <p:nvPr/>
        </p:nvSpPr>
        <p:spPr>
          <a:xfrm>
            <a:off x="749563" y="2213398"/>
            <a:ext cx="10692871" cy="3789470"/>
          </a:xfrm>
          <a:prstGeom prst="roundRect">
            <a:avLst>
              <a:gd name="adj" fmla="val 1586"/>
            </a:avLst>
          </a:prstGeom>
          <a:solidFill>
            <a:schemeClr val="bg1"/>
          </a:solidFill>
          <a:ln>
            <a:solidFill>
              <a:srgbClr val="217887"/>
            </a:solidFill>
          </a:ln>
          <a:effectLst>
            <a:outerShdw blurRad="254000" dist="38100" dir="5400000" algn="t" rotWithShape="0">
              <a:schemeClr val="bg1">
                <a:lumMod val="50000"/>
                <a:alpha val="10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タイトル 23">
            <a:extLst>
              <a:ext uri="{FF2B5EF4-FFF2-40B4-BE49-F238E27FC236}">
                <a16:creationId xmlns:a16="http://schemas.microsoft.com/office/drawing/2014/main" id="{49F389AD-C139-389D-450A-92AC5C0D3E3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テキスト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181B8A4-10EB-C293-6F3B-20C5D84C04CE}"/>
              </a:ext>
            </a:extLst>
          </p:cNvPr>
          <p:cNvSpPr txBox="1"/>
          <p:nvPr/>
        </p:nvSpPr>
        <p:spPr>
          <a:xfrm>
            <a:off x="1090113" y="1172271"/>
            <a:ext cx="1001177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5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テキストが入ります</a:t>
            </a: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147F8A41-3EF0-EEC0-8B9C-B1123E0656C4}"/>
              </a:ext>
            </a:extLst>
          </p:cNvPr>
          <p:cNvSpPr/>
          <p:nvPr/>
        </p:nvSpPr>
        <p:spPr>
          <a:xfrm>
            <a:off x="3545639" y="1949031"/>
            <a:ext cx="4861976" cy="599076"/>
          </a:xfrm>
          <a:prstGeom prst="roundRect">
            <a:avLst>
              <a:gd name="adj" fmla="val 50000"/>
            </a:avLst>
          </a:prstGeom>
          <a:solidFill>
            <a:srgbClr val="217887"/>
          </a:solidFill>
          <a:ln>
            <a:solidFill>
              <a:srgbClr val="21788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テキスト</a:t>
            </a: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5AEFD96C-517D-FD0A-A4ED-7FFD0B93271C}"/>
              </a:ext>
            </a:extLst>
          </p:cNvPr>
          <p:cNvGrpSpPr/>
          <p:nvPr/>
        </p:nvGrpSpPr>
        <p:grpSpPr>
          <a:xfrm>
            <a:off x="4174066" y="2966271"/>
            <a:ext cx="3839105" cy="2719458"/>
            <a:chOff x="4174066" y="3281631"/>
            <a:chExt cx="3839105" cy="410560"/>
          </a:xfrm>
        </p:grpSpPr>
        <p:cxnSp>
          <p:nvCxnSpPr>
            <p:cNvPr id="36" name="直線コネクタ 35">
              <a:extLst>
                <a:ext uri="{FF2B5EF4-FFF2-40B4-BE49-F238E27FC236}">
                  <a16:creationId xmlns:a16="http://schemas.microsoft.com/office/drawing/2014/main" id="{D0A2587A-BCB1-72D3-AAB8-29DDD494E3BE}"/>
                </a:ext>
              </a:extLst>
            </p:cNvPr>
            <p:cNvCxnSpPr/>
            <p:nvPr/>
          </p:nvCxnSpPr>
          <p:spPr>
            <a:xfrm>
              <a:off x="8013171" y="3281631"/>
              <a:ext cx="0" cy="410560"/>
            </a:xfrm>
            <a:prstGeom prst="line">
              <a:avLst/>
            </a:prstGeom>
            <a:ln>
              <a:solidFill>
                <a:srgbClr val="2178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コネクタ 36">
              <a:extLst>
                <a:ext uri="{FF2B5EF4-FFF2-40B4-BE49-F238E27FC236}">
                  <a16:creationId xmlns:a16="http://schemas.microsoft.com/office/drawing/2014/main" id="{0F3A6EC1-AB3B-92F0-6DE4-5B4BF6FFE506}"/>
                </a:ext>
              </a:extLst>
            </p:cNvPr>
            <p:cNvCxnSpPr/>
            <p:nvPr/>
          </p:nvCxnSpPr>
          <p:spPr>
            <a:xfrm>
              <a:off x="4174066" y="3281631"/>
              <a:ext cx="0" cy="410560"/>
            </a:xfrm>
            <a:prstGeom prst="line">
              <a:avLst/>
            </a:prstGeom>
            <a:ln>
              <a:solidFill>
                <a:srgbClr val="2178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19D78C83-3660-0475-B0D5-D5193AE9FBE6}"/>
              </a:ext>
            </a:extLst>
          </p:cNvPr>
          <p:cNvSpPr txBox="1"/>
          <p:nvPr/>
        </p:nvSpPr>
        <p:spPr>
          <a:xfrm>
            <a:off x="773290" y="3743742"/>
            <a:ext cx="3392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テキストが入ります</a:t>
            </a: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BA87D3B4-3903-4CD1-3755-71A0499B992A}"/>
              </a:ext>
            </a:extLst>
          </p:cNvPr>
          <p:cNvSpPr txBox="1"/>
          <p:nvPr/>
        </p:nvSpPr>
        <p:spPr>
          <a:xfrm>
            <a:off x="4174065" y="3743742"/>
            <a:ext cx="3823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テキストが入ります</a:t>
            </a: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D4384983-9BDB-55AE-8791-513B0850D72F}"/>
              </a:ext>
            </a:extLst>
          </p:cNvPr>
          <p:cNvSpPr txBox="1"/>
          <p:nvPr/>
        </p:nvSpPr>
        <p:spPr>
          <a:xfrm>
            <a:off x="8013169" y="3743742"/>
            <a:ext cx="34376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テキストが入ります</a:t>
            </a:r>
          </a:p>
        </p:txBody>
      </p:sp>
      <p:sp>
        <p:nvSpPr>
          <p:cNvPr id="47" name="楕円 46">
            <a:extLst>
              <a:ext uri="{FF2B5EF4-FFF2-40B4-BE49-F238E27FC236}">
                <a16:creationId xmlns:a16="http://schemas.microsoft.com/office/drawing/2014/main" id="{D823914E-2C08-AE03-300C-58290272BF2F}"/>
              </a:ext>
            </a:extLst>
          </p:cNvPr>
          <p:cNvSpPr/>
          <p:nvPr/>
        </p:nvSpPr>
        <p:spPr>
          <a:xfrm>
            <a:off x="2160454" y="2887133"/>
            <a:ext cx="618066" cy="618066"/>
          </a:xfrm>
          <a:prstGeom prst="ellipse">
            <a:avLst/>
          </a:prstGeom>
          <a:solidFill>
            <a:schemeClr val="bg1"/>
          </a:solidFill>
          <a:ln>
            <a:solidFill>
              <a:srgbClr val="21788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rgbClr val="2178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kumimoji="1" lang="ja-JP" altLang="en-US" b="1" dirty="0">
              <a:solidFill>
                <a:srgbClr val="21788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楕円 49">
            <a:extLst>
              <a:ext uri="{FF2B5EF4-FFF2-40B4-BE49-F238E27FC236}">
                <a16:creationId xmlns:a16="http://schemas.microsoft.com/office/drawing/2014/main" id="{3A6A6F45-2440-EF52-0BC5-921408B9D577}"/>
              </a:ext>
            </a:extLst>
          </p:cNvPr>
          <p:cNvSpPr/>
          <p:nvPr/>
        </p:nvSpPr>
        <p:spPr>
          <a:xfrm>
            <a:off x="5667594" y="2887133"/>
            <a:ext cx="618066" cy="618066"/>
          </a:xfrm>
          <a:prstGeom prst="ellipse">
            <a:avLst/>
          </a:prstGeom>
          <a:solidFill>
            <a:schemeClr val="bg1"/>
          </a:solidFill>
          <a:ln>
            <a:solidFill>
              <a:srgbClr val="21788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rgbClr val="2178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kumimoji="1" lang="ja-JP" altLang="en-US" b="1" dirty="0">
              <a:solidFill>
                <a:srgbClr val="21788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楕円 50">
            <a:extLst>
              <a:ext uri="{FF2B5EF4-FFF2-40B4-BE49-F238E27FC236}">
                <a16:creationId xmlns:a16="http://schemas.microsoft.com/office/drawing/2014/main" id="{A50AB459-3700-C804-B208-BBE7341D0F3F}"/>
              </a:ext>
            </a:extLst>
          </p:cNvPr>
          <p:cNvSpPr/>
          <p:nvPr/>
        </p:nvSpPr>
        <p:spPr>
          <a:xfrm>
            <a:off x="9413480" y="2887133"/>
            <a:ext cx="618066" cy="618066"/>
          </a:xfrm>
          <a:prstGeom prst="ellipse">
            <a:avLst/>
          </a:prstGeom>
          <a:solidFill>
            <a:schemeClr val="bg1"/>
          </a:solidFill>
          <a:ln>
            <a:solidFill>
              <a:srgbClr val="21788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rgbClr val="2178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kumimoji="1" lang="ja-JP" altLang="en-US" b="1" dirty="0">
              <a:solidFill>
                <a:srgbClr val="21788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7531BD0F-E2D5-A9D9-CC5E-5721444642E7}"/>
              </a:ext>
            </a:extLst>
          </p:cNvPr>
          <p:cNvSpPr txBox="1"/>
          <p:nvPr/>
        </p:nvSpPr>
        <p:spPr>
          <a:xfrm>
            <a:off x="8204679" y="4238696"/>
            <a:ext cx="3133013" cy="13580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テキストが入ります。テキストが入ります。テキストが入ります。テキストが入ります。テキストが入ります。テキストが入ります。</a:t>
            </a: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F5F8B3CB-8A6B-5F21-D1D9-ADFAE6B9E751}"/>
              </a:ext>
            </a:extLst>
          </p:cNvPr>
          <p:cNvSpPr txBox="1"/>
          <p:nvPr/>
        </p:nvSpPr>
        <p:spPr>
          <a:xfrm>
            <a:off x="4566303" y="4238696"/>
            <a:ext cx="3133013" cy="13580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テキストが入ります。テキストが入ります。テキストが入ります。テキストが入ります。テキストが入ります。テキストが入ります。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EBC74B05-D168-6EB2-2151-E3CDF0E6FD02}"/>
              </a:ext>
            </a:extLst>
          </p:cNvPr>
          <p:cNvSpPr txBox="1"/>
          <p:nvPr/>
        </p:nvSpPr>
        <p:spPr>
          <a:xfrm>
            <a:off x="927927" y="4238696"/>
            <a:ext cx="3133013" cy="13580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テキストが入ります。テキストが入ります。テキストが入ります。テキストが入ります。テキストが入ります。テキストが入ります。</a:t>
            </a:r>
          </a:p>
        </p:txBody>
      </p:sp>
    </p:spTree>
    <p:extLst>
      <p:ext uri="{BB962C8B-B14F-4D97-AF65-F5344CB8AC3E}">
        <p14:creationId xmlns:p14="http://schemas.microsoft.com/office/powerpoint/2010/main" val="20677794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54D6B0-09BE-A87D-5FA4-FDCD863B17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四角形: 角を丸くする 31">
            <a:extLst>
              <a:ext uri="{FF2B5EF4-FFF2-40B4-BE49-F238E27FC236}">
                <a16:creationId xmlns:a16="http://schemas.microsoft.com/office/drawing/2014/main" id="{98FC40E8-0384-96E9-3185-9FA02A917108}"/>
              </a:ext>
            </a:extLst>
          </p:cNvPr>
          <p:cNvSpPr/>
          <p:nvPr/>
        </p:nvSpPr>
        <p:spPr>
          <a:xfrm>
            <a:off x="8026317" y="1944817"/>
            <a:ext cx="3416119" cy="4261250"/>
          </a:xfrm>
          <a:prstGeom prst="roundRect">
            <a:avLst>
              <a:gd name="adj" fmla="val 1475"/>
            </a:avLst>
          </a:prstGeom>
          <a:solidFill>
            <a:schemeClr val="bg1"/>
          </a:solidFill>
          <a:ln>
            <a:solidFill>
              <a:srgbClr val="217887"/>
            </a:solidFill>
          </a:ln>
          <a:effectLst>
            <a:outerShdw blurRad="254000" dist="38100" dir="5400000" algn="t" rotWithShape="0">
              <a:schemeClr val="bg1">
                <a:lumMod val="50000"/>
                <a:alpha val="10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四角形: 角を丸くする 32">
            <a:extLst>
              <a:ext uri="{FF2B5EF4-FFF2-40B4-BE49-F238E27FC236}">
                <a16:creationId xmlns:a16="http://schemas.microsoft.com/office/drawing/2014/main" id="{A9A8BB8B-5767-AB64-C6FD-CACE1876D44E}"/>
              </a:ext>
            </a:extLst>
          </p:cNvPr>
          <p:cNvSpPr/>
          <p:nvPr/>
        </p:nvSpPr>
        <p:spPr>
          <a:xfrm>
            <a:off x="4387941" y="1944817"/>
            <a:ext cx="3416119" cy="4261250"/>
          </a:xfrm>
          <a:prstGeom prst="roundRect">
            <a:avLst>
              <a:gd name="adj" fmla="val 1271"/>
            </a:avLst>
          </a:prstGeom>
          <a:solidFill>
            <a:schemeClr val="bg1"/>
          </a:solidFill>
          <a:ln>
            <a:solidFill>
              <a:srgbClr val="217887"/>
            </a:solidFill>
          </a:ln>
          <a:effectLst>
            <a:outerShdw blurRad="254000" dist="38100" dir="5400000" algn="t" rotWithShape="0">
              <a:schemeClr val="bg1">
                <a:lumMod val="50000"/>
                <a:alpha val="10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四角形: 角を丸くする 33">
            <a:extLst>
              <a:ext uri="{FF2B5EF4-FFF2-40B4-BE49-F238E27FC236}">
                <a16:creationId xmlns:a16="http://schemas.microsoft.com/office/drawing/2014/main" id="{F11C07C1-75DA-C146-3A02-2D98E8467377}"/>
              </a:ext>
            </a:extLst>
          </p:cNvPr>
          <p:cNvSpPr/>
          <p:nvPr/>
        </p:nvSpPr>
        <p:spPr>
          <a:xfrm>
            <a:off x="749565" y="1944817"/>
            <a:ext cx="3416119" cy="4261250"/>
          </a:xfrm>
          <a:prstGeom prst="roundRect">
            <a:avLst>
              <a:gd name="adj" fmla="val 1066"/>
            </a:avLst>
          </a:prstGeom>
          <a:solidFill>
            <a:schemeClr val="bg1"/>
          </a:solidFill>
          <a:ln>
            <a:solidFill>
              <a:srgbClr val="217887"/>
            </a:solidFill>
          </a:ln>
          <a:effectLst>
            <a:outerShdw blurRad="254000" dist="38100" dir="5400000" algn="t" rotWithShape="0">
              <a:schemeClr val="bg1">
                <a:lumMod val="50000"/>
                <a:alpha val="10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タイトル 23">
            <a:extLst>
              <a:ext uri="{FF2B5EF4-FFF2-40B4-BE49-F238E27FC236}">
                <a16:creationId xmlns:a16="http://schemas.microsoft.com/office/drawing/2014/main" id="{66A4CA6B-FB72-88EF-2A61-177754AE86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テキスト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346B4B2-3D59-4A5A-2D01-95888BA6330D}"/>
              </a:ext>
            </a:extLst>
          </p:cNvPr>
          <p:cNvSpPr txBox="1"/>
          <p:nvPr/>
        </p:nvSpPr>
        <p:spPr>
          <a:xfrm>
            <a:off x="1090113" y="1172271"/>
            <a:ext cx="1001177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5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テキストが入ります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729B24F-719E-CA14-F2EA-24DC0D22842B}"/>
              </a:ext>
            </a:extLst>
          </p:cNvPr>
          <p:cNvSpPr/>
          <p:nvPr/>
        </p:nvSpPr>
        <p:spPr>
          <a:xfrm>
            <a:off x="749564" y="2240309"/>
            <a:ext cx="34161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400"/>
              </a:spcBef>
              <a:spcAft>
                <a:spcPts val="400"/>
              </a:spcAft>
            </a:pPr>
            <a:r>
              <a:rPr lang="ja-JP" altLang="en-US" b="1" dirty="0">
                <a:solidFill>
                  <a:schemeClr val="tx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テキスト</a:t>
            </a:r>
            <a:endParaRPr lang="en-US" altLang="ja-JP" b="1" dirty="0">
              <a:solidFill>
                <a:schemeClr val="tx1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F03ECD39-908F-825C-2D25-80EAE954B029}"/>
              </a:ext>
            </a:extLst>
          </p:cNvPr>
          <p:cNvSpPr/>
          <p:nvPr/>
        </p:nvSpPr>
        <p:spPr>
          <a:xfrm>
            <a:off x="4387941" y="2240309"/>
            <a:ext cx="341611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400"/>
              </a:spcBef>
              <a:spcAft>
                <a:spcPts val="400"/>
              </a:spcAft>
            </a:pPr>
            <a:r>
              <a:rPr lang="ja-JP" altLang="en-US" b="1" dirty="0">
                <a:solidFill>
                  <a:schemeClr val="tx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テキスト</a:t>
            </a:r>
            <a:endParaRPr lang="en-US" altLang="ja-JP" b="1" dirty="0">
              <a:solidFill>
                <a:schemeClr val="tx1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99ADAA00-C932-FF8D-7092-4FBE11D18664}"/>
              </a:ext>
            </a:extLst>
          </p:cNvPr>
          <p:cNvSpPr/>
          <p:nvPr/>
        </p:nvSpPr>
        <p:spPr>
          <a:xfrm>
            <a:off x="8026318" y="2250872"/>
            <a:ext cx="34161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400"/>
              </a:spcBef>
              <a:spcAft>
                <a:spcPts val="400"/>
              </a:spcAft>
            </a:pPr>
            <a:r>
              <a:rPr lang="ja-JP" altLang="en-US" b="1" dirty="0">
                <a:solidFill>
                  <a:schemeClr val="tx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テキスト</a:t>
            </a:r>
            <a:endParaRPr lang="en-US" altLang="ja-JP" b="1" dirty="0">
              <a:solidFill>
                <a:schemeClr val="tx1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0CC7404B-129E-3FDC-B2E9-F948C0E0B6C0}"/>
              </a:ext>
            </a:extLst>
          </p:cNvPr>
          <p:cNvSpPr txBox="1"/>
          <p:nvPr/>
        </p:nvSpPr>
        <p:spPr>
          <a:xfrm>
            <a:off x="8204679" y="4648911"/>
            <a:ext cx="3133013" cy="13580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テキストが入ります。テキストが入ります。テキストが入ります。テキストが入ります。テキストが入ります。テキストが入ります。</a:t>
            </a: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2BAFF157-8012-0DE7-3269-1165EBA9C855}"/>
              </a:ext>
            </a:extLst>
          </p:cNvPr>
          <p:cNvSpPr txBox="1"/>
          <p:nvPr/>
        </p:nvSpPr>
        <p:spPr>
          <a:xfrm>
            <a:off x="4566303" y="4648911"/>
            <a:ext cx="3133013" cy="13580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テキストが入ります。テキストが入ります。テキストが入ります。テキストが入ります。テキストが入ります。テキストが入ります。</a:t>
            </a: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91558DBD-4CFB-4B92-3603-C7AFE427E369}"/>
              </a:ext>
            </a:extLst>
          </p:cNvPr>
          <p:cNvSpPr txBox="1"/>
          <p:nvPr/>
        </p:nvSpPr>
        <p:spPr>
          <a:xfrm>
            <a:off x="927927" y="4648911"/>
            <a:ext cx="3133013" cy="13580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テキストが入ります。テキストが入ります。テキストが入ります。テキストが入ります。テキストが入ります。テキストが入ります。</a:t>
            </a:r>
          </a:p>
        </p:txBody>
      </p:sp>
      <p:sp>
        <p:nvSpPr>
          <p:cNvPr id="48" name="四角形: 角を丸くする 47">
            <a:extLst>
              <a:ext uri="{FF2B5EF4-FFF2-40B4-BE49-F238E27FC236}">
                <a16:creationId xmlns:a16="http://schemas.microsoft.com/office/drawing/2014/main" id="{0E8E6022-A4AB-4503-5114-7FE35879DAF9}"/>
              </a:ext>
            </a:extLst>
          </p:cNvPr>
          <p:cNvSpPr/>
          <p:nvPr/>
        </p:nvSpPr>
        <p:spPr>
          <a:xfrm>
            <a:off x="971822" y="2818081"/>
            <a:ext cx="2948246" cy="1622389"/>
          </a:xfrm>
          <a:prstGeom prst="roundRect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画像・イラストなど</a:t>
            </a:r>
          </a:p>
        </p:txBody>
      </p:sp>
      <p:sp>
        <p:nvSpPr>
          <p:cNvPr id="49" name="四角形: 角を丸くする 48">
            <a:extLst>
              <a:ext uri="{FF2B5EF4-FFF2-40B4-BE49-F238E27FC236}">
                <a16:creationId xmlns:a16="http://schemas.microsoft.com/office/drawing/2014/main" id="{356CBF57-2890-9AC0-2912-6C75CA615CE2}"/>
              </a:ext>
            </a:extLst>
          </p:cNvPr>
          <p:cNvSpPr/>
          <p:nvPr/>
        </p:nvSpPr>
        <p:spPr>
          <a:xfrm>
            <a:off x="4621877" y="2818081"/>
            <a:ext cx="2948246" cy="1622389"/>
          </a:xfrm>
          <a:prstGeom prst="roundRect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画像・イラストなど</a:t>
            </a:r>
          </a:p>
        </p:txBody>
      </p:sp>
      <p:sp>
        <p:nvSpPr>
          <p:cNvPr id="50" name="四角形: 角を丸くする 49">
            <a:extLst>
              <a:ext uri="{FF2B5EF4-FFF2-40B4-BE49-F238E27FC236}">
                <a16:creationId xmlns:a16="http://schemas.microsoft.com/office/drawing/2014/main" id="{E7398E0A-E9F2-B774-82D2-100C71598593}"/>
              </a:ext>
            </a:extLst>
          </p:cNvPr>
          <p:cNvSpPr/>
          <p:nvPr/>
        </p:nvSpPr>
        <p:spPr>
          <a:xfrm>
            <a:off x="8260253" y="2818081"/>
            <a:ext cx="2948246" cy="1622389"/>
          </a:xfrm>
          <a:prstGeom prst="roundRect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画像・イラストなど</a:t>
            </a:r>
          </a:p>
        </p:txBody>
      </p:sp>
    </p:spTree>
    <p:extLst>
      <p:ext uri="{BB962C8B-B14F-4D97-AF65-F5344CB8AC3E}">
        <p14:creationId xmlns:p14="http://schemas.microsoft.com/office/powerpoint/2010/main" val="35223283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E08463-3D74-D131-9064-EB5F764D08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タイトル 23">
            <a:extLst>
              <a:ext uri="{FF2B5EF4-FFF2-40B4-BE49-F238E27FC236}">
                <a16:creationId xmlns:a16="http://schemas.microsoft.com/office/drawing/2014/main" id="{9B14FC0B-136C-CE98-1BCE-4C5AE3BCCAB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テキスト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A49A1EC-28E3-C9AB-2917-1C93C9D99C1D}"/>
              </a:ext>
            </a:extLst>
          </p:cNvPr>
          <p:cNvSpPr txBox="1"/>
          <p:nvPr/>
        </p:nvSpPr>
        <p:spPr>
          <a:xfrm>
            <a:off x="1090113" y="1172271"/>
            <a:ext cx="1001177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5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テキストが入ります</a:t>
            </a:r>
          </a:p>
        </p:txBody>
      </p:sp>
      <p:sp>
        <p:nvSpPr>
          <p:cNvPr id="59" name="四角形: 角を丸くする 58">
            <a:extLst>
              <a:ext uri="{FF2B5EF4-FFF2-40B4-BE49-F238E27FC236}">
                <a16:creationId xmlns:a16="http://schemas.microsoft.com/office/drawing/2014/main" id="{CFF4703C-E9C8-0C28-FBD2-8511EDEC0F5E}"/>
              </a:ext>
            </a:extLst>
          </p:cNvPr>
          <p:cNvSpPr/>
          <p:nvPr/>
        </p:nvSpPr>
        <p:spPr>
          <a:xfrm>
            <a:off x="4419200" y="1911891"/>
            <a:ext cx="3375716" cy="633544"/>
          </a:xfrm>
          <a:prstGeom prst="roundRect">
            <a:avLst>
              <a:gd name="adj" fmla="val 4540"/>
            </a:avLst>
          </a:prstGeom>
          <a:solidFill>
            <a:srgbClr val="217887"/>
          </a:solidFill>
          <a:ln>
            <a:noFill/>
          </a:ln>
          <a:effectLst>
            <a:outerShdw blurRad="254000" dist="38100" dir="5400000" algn="t" rotWithShape="0">
              <a:schemeClr val="bg1">
                <a:lumMod val="50000"/>
                <a:alpha val="10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0" name="四角形: 角を丸くする 59">
            <a:extLst>
              <a:ext uri="{FF2B5EF4-FFF2-40B4-BE49-F238E27FC236}">
                <a16:creationId xmlns:a16="http://schemas.microsoft.com/office/drawing/2014/main" id="{666BB38C-AA33-8C60-98F9-938516641D38}"/>
              </a:ext>
            </a:extLst>
          </p:cNvPr>
          <p:cNvSpPr/>
          <p:nvPr/>
        </p:nvSpPr>
        <p:spPr>
          <a:xfrm>
            <a:off x="8086723" y="1911891"/>
            <a:ext cx="3375716" cy="633544"/>
          </a:xfrm>
          <a:prstGeom prst="roundRect">
            <a:avLst>
              <a:gd name="adj" fmla="val 4540"/>
            </a:avLst>
          </a:prstGeom>
          <a:solidFill>
            <a:srgbClr val="217887"/>
          </a:solidFill>
          <a:ln>
            <a:noFill/>
          </a:ln>
          <a:effectLst>
            <a:outerShdw blurRad="254000" dist="38100" dir="5400000" algn="t" rotWithShape="0">
              <a:schemeClr val="bg1">
                <a:lumMod val="50000"/>
                <a:alpha val="10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1" name="四角形: 角を丸くする 60">
            <a:extLst>
              <a:ext uri="{FF2B5EF4-FFF2-40B4-BE49-F238E27FC236}">
                <a16:creationId xmlns:a16="http://schemas.microsoft.com/office/drawing/2014/main" id="{6E1BE72E-2450-680B-26D0-5C37940C8FC2}"/>
              </a:ext>
            </a:extLst>
          </p:cNvPr>
          <p:cNvSpPr/>
          <p:nvPr/>
        </p:nvSpPr>
        <p:spPr>
          <a:xfrm>
            <a:off x="750408" y="1911891"/>
            <a:ext cx="3375716" cy="633544"/>
          </a:xfrm>
          <a:prstGeom prst="roundRect">
            <a:avLst>
              <a:gd name="adj" fmla="val 4540"/>
            </a:avLst>
          </a:prstGeom>
          <a:solidFill>
            <a:srgbClr val="217887"/>
          </a:solidFill>
          <a:ln>
            <a:noFill/>
          </a:ln>
          <a:effectLst>
            <a:outerShdw blurRad="254000" dist="38100" dir="5400000" algn="t" rotWithShape="0">
              <a:schemeClr val="bg1">
                <a:lumMod val="50000"/>
                <a:alpha val="10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2" name="四角形: 角を丸くする 61">
            <a:extLst>
              <a:ext uri="{FF2B5EF4-FFF2-40B4-BE49-F238E27FC236}">
                <a16:creationId xmlns:a16="http://schemas.microsoft.com/office/drawing/2014/main" id="{1730B4B2-90BA-E81A-07FF-CD100284470A}"/>
              </a:ext>
            </a:extLst>
          </p:cNvPr>
          <p:cNvSpPr/>
          <p:nvPr/>
        </p:nvSpPr>
        <p:spPr>
          <a:xfrm>
            <a:off x="750408" y="2808001"/>
            <a:ext cx="3375716" cy="3250198"/>
          </a:xfrm>
          <a:prstGeom prst="roundRect">
            <a:avLst>
              <a:gd name="adj" fmla="val 832"/>
            </a:avLst>
          </a:prstGeom>
          <a:solidFill>
            <a:schemeClr val="bg1"/>
          </a:solidFill>
          <a:ln>
            <a:solidFill>
              <a:srgbClr val="217887"/>
            </a:solidFill>
          </a:ln>
          <a:effectLst>
            <a:outerShdw blurRad="254000" dist="38100" dir="5400000" algn="t" rotWithShape="0">
              <a:schemeClr val="bg1">
                <a:lumMod val="50000"/>
                <a:alpha val="10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3" name="四角形: 角を丸くする 62">
            <a:extLst>
              <a:ext uri="{FF2B5EF4-FFF2-40B4-BE49-F238E27FC236}">
                <a16:creationId xmlns:a16="http://schemas.microsoft.com/office/drawing/2014/main" id="{558D8759-7BBA-4B1D-C81F-0890D6F08619}"/>
              </a:ext>
            </a:extLst>
          </p:cNvPr>
          <p:cNvSpPr/>
          <p:nvPr/>
        </p:nvSpPr>
        <p:spPr>
          <a:xfrm>
            <a:off x="4419621" y="2808001"/>
            <a:ext cx="3375716" cy="3250198"/>
          </a:xfrm>
          <a:prstGeom prst="roundRect">
            <a:avLst>
              <a:gd name="adj" fmla="val 1179"/>
            </a:avLst>
          </a:prstGeom>
          <a:solidFill>
            <a:schemeClr val="bg1"/>
          </a:solidFill>
          <a:ln>
            <a:solidFill>
              <a:srgbClr val="217887"/>
            </a:solidFill>
          </a:ln>
          <a:effectLst>
            <a:outerShdw blurRad="254000" dist="38100" dir="5400000" algn="t" rotWithShape="0">
              <a:schemeClr val="bg1">
                <a:lumMod val="50000"/>
                <a:alpha val="10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4" name="四角形: 角を丸くする 63">
            <a:extLst>
              <a:ext uri="{FF2B5EF4-FFF2-40B4-BE49-F238E27FC236}">
                <a16:creationId xmlns:a16="http://schemas.microsoft.com/office/drawing/2014/main" id="{0794B391-B2DF-6D1D-3E22-635FA43202A7}"/>
              </a:ext>
            </a:extLst>
          </p:cNvPr>
          <p:cNvSpPr/>
          <p:nvPr/>
        </p:nvSpPr>
        <p:spPr>
          <a:xfrm>
            <a:off x="8088835" y="2808001"/>
            <a:ext cx="3375716" cy="3250198"/>
          </a:xfrm>
          <a:prstGeom prst="roundRect">
            <a:avLst>
              <a:gd name="adj" fmla="val 1316"/>
            </a:avLst>
          </a:prstGeom>
          <a:solidFill>
            <a:schemeClr val="bg1"/>
          </a:solidFill>
          <a:ln>
            <a:solidFill>
              <a:srgbClr val="217887"/>
            </a:solidFill>
          </a:ln>
          <a:effectLst>
            <a:outerShdw blurRad="254000" dist="38100" dir="5400000" algn="t" rotWithShape="0">
              <a:schemeClr val="bg1">
                <a:lumMod val="50000"/>
                <a:alpha val="10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0A1AC625-A65D-0410-8A0F-07556621FE4E}"/>
              </a:ext>
            </a:extLst>
          </p:cNvPr>
          <p:cNvSpPr txBox="1"/>
          <p:nvPr/>
        </p:nvSpPr>
        <p:spPr>
          <a:xfrm>
            <a:off x="749564" y="4160222"/>
            <a:ext cx="3376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テキスト</a:t>
            </a: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025E53D6-495F-6CBE-06EA-AB2612DA4547}"/>
              </a:ext>
            </a:extLst>
          </p:cNvPr>
          <p:cNvSpPr txBox="1"/>
          <p:nvPr/>
        </p:nvSpPr>
        <p:spPr>
          <a:xfrm>
            <a:off x="4419200" y="4160222"/>
            <a:ext cx="3376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テキスト</a:t>
            </a:r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27153F19-6A4C-D3EC-9776-01C09A37F174}"/>
              </a:ext>
            </a:extLst>
          </p:cNvPr>
          <p:cNvSpPr txBox="1"/>
          <p:nvPr/>
        </p:nvSpPr>
        <p:spPr>
          <a:xfrm>
            <a:off x="8088414" y="4160222"/>
            <a:ext cx="33757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テキスト</a:t>
            </a:r>
          </a:p>
        </p:txBody>
      </p:sp>
      <p:sp>
        <p:nvSpPr>
          <p:cNvPr id="72" name="正方形/長方形 71">
            <a:extLst>
              <a:ext uri="{FF2B5EF4-FFF2-40B4-BE49-F238E27FC236}">
                <a16:creationId xmlns:a16="http://schemas.microsoft.com/office/drawing/2014/main" id="{F9CF6048-323B-0917-BCB2-BC52B1019BAC}"/>
              </a:ext>
            </a:extLst>
          </p:cNvPr>
          <p:cNvSpPr/>
          <p:nvPr/>
        </p:nvSpPr>
        <p:spPr>
          <a:xfrm>
            <a:off x="749565" y="2087063"/>
            <a:ext cx="33761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400"/>
              </a:spcBef>
              <a:spcAft>
                <a:spcPts val="400"/>
              </a:spcAft>
            </a:pPr>
            <a:r>
              <a:rPr lang="ja-JP" altLang="en-US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テキスト</a:t>
            </a:r>
            <a:endParaRPr lang="en-US" altLang="ja-JP" sz="2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3" name="正方形/長方形 72">
            <a:extLst>
              <a:ext uri="{FF2B5EF4-FFF2-40B4-BE49-F238E27FC236}">
                <a16:creationId xmlns:a16="http://schemas.microsoft.com/office/drawing/2014/main" id="{59FE065F-030C-F4A8-AAD2-BD3F69D0A356}"/>
              </a:ext>
            </a:extLst>
          </p:cNvPr>
          <p:cNvSpPr/>
          <p:nvPr/>
        </p:nvSpPr>
        <p:spPr>
          <a:xfrm>
            <a:off x="4417513" y="2087063"/>
            <a:ext cx="337740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400"/>
              </a:spcBef>
              <a:spcAft>
                <a:spcPts val="400"/>
              </a:spcAft>
            </a:pPr>
            <a:r>
              <a:rPr lang="ja-JP" altLang="en-US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テキスト</a:t>
            </a:r>
            <a:endParaRPr lang="en-US" altLang="ja-JP" sz="2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5" name="正方形/長方形 74">
            <a:extLst>
              <a:ext uri="{FF2B5EF4-FFF2-40B4-BE49-F238E27FC236}">
                <a16:creationId xmlns:a16="http://schemas.microsoft.com/office/drawing/2014/main" id="{8A397847-5CEA-69F6-4C7C-127FA42E9A6A}"/>
              </a:ext>
            </a:extLst>
          </p:cNvPr>
          <p:cNvSpPr/>
          <p:nvPr/>
        </p:nvSpPr>
        <p:spPr>
          <a:xfrm>
            <a:off x="8086306" y="2087063"/>
            <a:ext cx="337571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400"/>
              </a:spcBef>
              <a:spcAft>
                <a:spcPts val="400"/>
              </a:spcAft>
            </a:pPr>
            <a:r>
              <a:rPr lang="ja-JP" altLang="en-US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テキスト</a:t>
            </a:r>
            <a:endParaRPr lang="en-US" altLang="ja-JP" sz="2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7" name="二等辺三角形 76">
            <a:extLst>
              <a:ext uri="{FF2B5EF4-FFF2-40B4-BE49-F238E27FC236}">
                <a16:creationId xmlns:a16="http://schemas.microsoft.com/office/drawing/2014/main" id="{2F6124FC-96B3-50CA-9C15-9E66B4D0F779}"/>
              </a:ext>
            </a:extLst>
          </p:cNvPr>
          <p:cNvSpPr/>
          <p:nvPr/>
        </p:nvSpPr>
        <p:spPr>
          <a:xfrm rot="10800000">
            <a:off x="2129048" y="2535075"/>
            <a:ext cx="618437" cy="441436"/>
          </a:xfrm>
          <a:prstGeom prst="triangle">
            <a:avLst/>
          </a:prstGeom>
          <a:solidFill>
            <a:srgbClr val="217887"/>
          </a:solidFill>
          <a:ln w="76200" cap="rnd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78" name="二等辺三角形 77">
            <a:extLst>
              <a:ext uri="{FF2B5EF4-FFF2-40B4-BE49-F238E27FC236}">
                <a16:creationId xmlns:a16="http://schemas.microsoft.com/office/drawing/2014/main" id="{20682FD0-D1B3-3589-D96A-AE778B15F391}"/>
              </a:ext>
            </a:extLst>
          </p:cNvPr>
          <p:cNvSpPr/>
          <p:nvPr/>
        </p:nvSpPr>
        <p:spPr>
          <a:xfrm rot="10800000">
            <a:off x="5786781" y="2535075"/>
            <a:ext cx="618437" cy="441436"/>
          </a:xfrm>
          <a:prstGeom prst="triangle">
            <a:avLst/>
          </a:prstGeom>
          <a:solidFill>
            <a:srgbClr val="217887"/>
          </a:solidFill>
          <a:ln w="76200" cap="rnd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79" name="二等辺三角形 78">
            <a:extLst>
              <a:ext uri="{FF2B5EF4-FFF2-40B4-BE49-F238E27FC236}">
                <a16:creationId xmlns:a16="http://schemas.microsoft.com/office/drawing/2014/main" id="{EEBF26BE-FE57-36FF-CD84-CA43DB9CE3F7}"/>
              </a:ext>
            </a:extLst>
          </p:cNvPr>
          <p:cNvSpPr/>
          <p:nvPr/>
        </p:nvSpPr>
        <p:spPr>
          <a:xfrm rot="10800000">
            <a:off x="9447970" y="2535075"/>
            <a:ext cx="618437" cy="441436"/>
          </a:xfrm>
          <a:prstGeom prst="triangle">
            <a:avLst/>
          </a:prstGeom>
          <a:solidFill>
            <a:srgbClr val="217887"/>
          </a:solidFill>
          <a:ln w="76200" cap="rnd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15B8D484-41DA-407B-6504-0D1EC409BEBB}"/>
              </a:ext>
            </a:extLst>
          </p:cNvPr>
          <p:cNvSpPr txBox="1"/>
          <p:nvPr/>
        </p:nvSpPr>
        <p:spPr>
          <a:xfrm>
            <a:off x="8221613" y="4529555"/>
            <a:ext cx="3133013" cy="13580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テキストが入ります。テキストが入ります。テキストが入ります。テキストが入ります。テキストが入ります。テキストが入ります。</a:t>
            </a:r>
          </a:p>
        </p:txBody>
      </p:sp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11E1C814-9FDE-8B27-7D53-28C01A8DD6CD}"/>
              </a:ext>
            </a:extLst>
          </p:cNvPr>
          <p:cNvSpPr txBox="1"/>
          <p:nvPr/>
        </p:nvSpPr>
        <p:spPr>
          <a:xfrm>
            <a:off x="4566303" y="4529555"/>
            <a:ext cx="3133013" cy="13580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テキストが入ります。テキストが入ります。テキストが入ります。テキストが入ります。テキストが入ります。テキストが入ります。</a:t>
            </a:r>
          </a:p>
        </p:txBody>
      </p: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FDBB5976-5973-5C8C-4B32-4956C4752608}"/>
              </a:ext>
            </a:extLst>
          </p:cNvPr>
          <p:cNvSpPr txBox="1"/>
          <p:nvPr/>
        </p:nvSpPr>
        <p:spPr>
          <a:xfrm>
            <a:off x="902526" y="4529555"/>
            <a:ext cx="3133013" cy="13580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テキストが入ります。テキストが入ります。テキストが入ります。テキストが入ります。テキストが入ります。テキストが入ります。</a:t>
            </a:r>
          </a:p>
        </p:txBody>
      </p:sp>
      <p:sp>
        <p:nvSpPr>
          <p:cNvPr id="90" name="四角形: 角を丸くする 89">
            <a:extLst>
              <a:ext uri="{FF2B5EF4-FFF2-40B4-BE49-F238E27FC236}">
                <a16:creationId xmlns:a16="http://schemas.microsoft.com/office/drawing/2014/main" id="{00344E9E-5EF0-B5DA-D3DB-D7971EA93B56}"/>
              </a:ext>
            </a:extLst>
          </p:cNvPr>
          <p:cNvSpPr/>
          <p:nvPr/>
        </p:nvSpPr>
        <p:spPr>
          <a:xfrm>
            <a:off x="971822" y="3128189"/>
            <a:ext cx="2948246" cy="927345"/>
          </a:xfrm>
          <a:prstGeom prst="roundRect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画像・イラストなど</a:t>
            </a:r>
          </a:p>
        </p:txBody>
      </p:sp>
      <p:sp>
        <p:nvSpPr>
          <p:cNvPr id="91" name="四角形: 角を丸くする 90">
            <a:extLst>
              <a:ext uri="{FF2B5EF4-FFF2-40B4-BE49-F238E27FC236}">
                <a16:creationId xmlns:a16="http://schemas.microsoft.com/office/drawing/2014/main" id="{8D8D4883-F17B-C253-92C0-72AAA3E6D77E}"/>
              </a:ext>
            </a:extLst>
          </p:cNvPr>
          <p:cNvSpPr/>
          <p:nvPr/>
        </p:nvSpPr>
        <p:spPr>
          <a:xfrm>
            <a:off x="4621876" y="3128189"/>
            <a:ext cx="2948246" cy="927345"/>
          </a:xfrm>
          <a:prstGeom prst="roundRect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画像・イラストなど</a:t>
            </a:r>
          </a:p>
        </p:txBody>
      </p:sp>
      <p:sp>
        <p:nvSpPr>
          <p:cNvPr id="92" name="四角形: 角を丸くする 91">
            <a:extLst>
              <a:ext uri="{FF2B5EF4-FFF2-40B4-BE49-F238E27FC236}">
                <a16:creationId xmlns:a16="http://schemas.microsoft.com/office/drawing/2014/main" id="{47E7DCE0-A732-038C-2D77-2F7810E87BBC}"/>
              </a:ext>
            </a:extLst>
          </p:cNvPr>
          <p:cNvSpPr/>
          <p:nvPr/>
        </p:nvSpPr>
        <p:spPr>
          <a:xfrm>
            <a:off x="8283065" y="3128189"/>
            <a:ext cx="2948246" cy="927345"/>
          </a:xfrm>
          <a:prstGeom prst="roundRect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画像・イラストなど</a:t>
            </a:r>
          </a:p>
        </p:txBody>
      </p:sp>
    </p:spTree>
    <p:extLst>
      <p:ext uri="{BB962C8B-B14F-4D97-AF65-F5344CB8AC3E}">
        <p14:creationId xmlns:p14="http://schemas.microsoft.com/office/powerpoint/2010/main" val="23557313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976</Words>
  <Application>Microsoft Office PowerPoint</Application>
  <PresentationFormat>ワイド画面</PresentationFormat>
  <Paragraphs>139</Paragraphs>
  <Slides>13</Slides>
  <Notes>10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8" baseType="lpstr">
      <vt:lpstr>ヒラギノ角ゴ ProN W3</vt:lpstr>
      <vt:lpstr>ヒラギノ角ゴ ProN W6</vt:lpstr>
      <vt:lpstr>メイリオ</vt:lpstr>
      <vt:lpstr>Arial</vt:lpstr>
      <vt:lpstr>Office Theme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目次</vt:lpstr>
      <vt:lpstr>テキスト</vt:lpstr>
      <vt:lpstr>テキスト</vt:lpstr>
      <vt:lpstr>テキスト</vt:lpstr>
      <vt:lpstr>テキスト</vt:lpstr>
      <vt:lpstr>テキスト</vt:lpstr>
      <vt:lpstr>まとめ</vt:lpstr>
      <vt:lpstr>お問い合わせ</vt:lpstr>
      <vt:lpstr>会社概要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2025-08-27T00:58:37Z</dcterms:created>
  <dcterms:modified xsi:type="dcterms:W3CDTF">2025-08-27T00:58:40Z</dcterms:modified>
</cp:coreProperties>
</file>