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38" r:id="rId1"/>
  </p:sldMasterIdLst>
  <p:notesMasterIdLst>
    <p:notesMasterId r:id="rId18"/>
  </p:notesMasterIdLst>
  <p:sldIdLst>
    <p:sldId id="1841" r:id="rId2"/>
    <p:sldId id="1840" r:id="rId3"/>
    <p:sldId id="295" r:id="rId4"/>
    <p:sldId id="265" r:id="rId5"/>
    <p:sldId id="296" r:id="rId6"/>
    <p:sldId id="1521" r:id="rId7"/>
    <p:sldId id="1515" r:id="rId8"/>
    <p:sldId id="1475" r:id="rId9"/>
    <p:sldId id="1519" r:id="rId10"/>
    <p:sldId id="1517" r:id="rId11"/>
    <p:sldId id="1526" r:id="rId12"/>
    <p:sldId id="1516" r:id="rId13"/>
    <p:sldId id="298" r:id="rId14"/>
    <p:sldId id="344" r:id="rId15"/>
    <p:sldId id="1504" r:id="rId16"/>
    <p:sldId id="1842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0019"/>
    <a:srgbClr val="FFE1E5"/>
    <a:srgbClr val="FFDDE1"/>
    <a:srgbClr val="C5FFDF"/>
    <a:srgbClr val="E8E3DD"/>
    <a:srgbClr val="F5F0DF"/>
    <a:srgbClr val="C09B17"/>
    <a:srgbClr val="6B0A0A"/>
    <a:srgbClr val="E5B298"/>
    <a:srgbClr val="FDFA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34" autoAdjust="0"/>
    <p:restoredTop sz="87031" autoAdjust="0"/>
  </p:normalViewPr>
  <p:slideViewPr>
    <p:cSldViewPr snapToGrid="0">
      <p:cViewPr>
        <p:scale>
          <a:sx n="75" d="100"/>
          <a:sy n="75" d="100"/>
        </p:scale>
        <p:origin x="688" y="8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ヒラギノ角ゴ ProN W3" panose="020B0300000000000000" pitchFamily="34" charset="-128"/>
                <a:ea typeface="ヒラギノ角ゴ ProN W3" panose="020B0300000000000000" pitchFamily="34" charset="-128"/>
              </a:defRPr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ヒラギノ角ゴ ProN W3" panose="020B0300000000000000" pitchFamily="34" charset="-128"/>
                <a:ea typeface="ヒラギノ角ゴ ProN W3" panose="020B0300000000000000" pitchFamily="34" charset="-128"/>
              </a:defRPr>
            </a:lvl1pPr>
          </a:lstStyle>
          <a:p>
            <a:fld id="{B4160A82-A649-4AA9-9396-5566E63CB882}" type="datetimeFigureOut">
              <a:rPr kumimoji="1" lang="ja-JP" altLang="en-US" smtClean="0"/>
              <a:pPr/>
              <a:t>2025/8/27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ヒラギノ角ゴ ProN W3" panose="020B0300000000000000" pitchFamily="34" charset="-128"/>
                <a:ea typeface="ヒラギノ角ゴ ProN W3" panose="020B0300000000000000" pitchFamily="34" charset="-128"/>
              </a:defRPr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ヒラギノ角ゴ ProN W3" panose="020B0300000000000000" pitchFamily="34" charset="-128"/>
                <a:ea typeface="ヒラギノ角ゴ ProN W3" panose="020B0300000000000000" pitchFamily="34" charset="-128"/>
              </a:defRPr>
            </a:lvl1pPr>
          </a:lstStyle>
          <a:p>
            <a:fld id="{E4CC1DC8-65A3-4802-A374-2625A149F357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13608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ヒラギノ角ゴ ProN W3" panose="020B0300000000000000" pitchFamily="34" charset="-128"/>
        <a:ea typeface="ヒラギノ角ゴ ProN W3" panose="020B0300000000000000" pitchFamily="34" charset="-128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ヒラギノ角ゴ ProN W3" panose="020B0300000000000000" pitchFamily="34" charset="-128"/>
        <a:ea typeface="ヒラギノ角ゴ ProN W3" panose="020B0300000000000000" pitchFamily="34" charset="-128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ヒラギノ角ゴ ProN W3" panose="020B0300000000000000" pitchFamily="34" charset="-128"/>
        <a:ea typeface="ヒラギノ角ゴ ProN W3" panose="020B0300000000000000" pitchFamily="34" charset="-128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ヒラギノ角ゴ ProN W3" panose="020B0300000000000000" pitchFamily="34" charset="-128"/>
        <a:ea typeface="ヒラギノ角ゴ ProN W3" panose="020B0300000000000000" pitchFamily="34" charset="-128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ヒラギノ角ゴ ProN W3" panose="020B0300000000000000" pitchFamily="34" charset="-128"/>
        <a:ea typeface="ヒラギノ角ゴ ProN W3" panose="020B0300000000000000" pitchFamily="34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CC1DC8-65A3-4802-A374-2625A149F357}" type="slidenum">
              <a:rPr kumimoji="1" lang="ja-JP" altLang="en-US" smtClean="0"/>
              <a:pPr/>
              <a:t>3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761086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CC1DC8-65A3-4802-A374-2625A149F357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48840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CC1DC8-65A3-4802-A374-2625A149F357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6706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CC1DC8-65A3-4802-A374-2625A149F357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65252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39E7E8-2E8D-C2F1-468B-53BC65141A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128ED809-F23C-9648-EC7A-1BF56568AC6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9021E22C-DE7B-3DCD-9212-A4E463E86D9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93F5807-EA8A-3953-4977-BCDB8C4E767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CC1DC8-65A3-4802-A374-2625A149F357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74079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CC1DC8-65A3-4802-A374-2625A149F357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49367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CC1DC8-65A3-4802-A374-2625A149F357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72177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CC1DC8-65A3-4802-A374-2625A149F357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55842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CC1DC8-65A3-4802-A374-2625A149F357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47542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1CC740-1E26-6E67-CAAC-426A80D82E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A1AFE4BB-AD61-05AE-0C74-8D14D449277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0609D8DF-EF80-BF7A-A3AA-96620811A02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B9304D1-28B7-B715-4C60-88478060C9A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CC1DC8-65A3-4802-A374-2625A149F357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87981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7BF02E-B5A4-EB54-C8AD-41D55BA4BD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2D04B28F-9A05-8876-8831-30A36575819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7E253B5A-3740-7764-C6FC-9FF125008CA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219AC60-99E0-11B1-B9E6-39815919376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CC1DC8-65A3-4802-A374-2625A149F357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34020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CC1DC8-65A3-4802-A374-2625A149F357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48840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E913B8-DB2D-4D45-A529-12B36C74B4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AE7FC564-3DA8-CF4F-EF4A-BCE53197DE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5B28E37D-D427-DD36-BEF9-318FA5B7ECF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BD90281-9FFB-85B2-3608-317AF9963E7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CC1DC8-65A3-4802-A374-2625A149F357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258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518;p20">
            <a:extLst>
              <a:ext uri="{FF2B5EF4-FFF2-40B4-BE49-F238E27FC236}">
                <a16:creationId xmlns:a16="http://schemas.microsoft.com/office/drawing/2014/main" id="{114DF991-4414-D3A7-D432-078786104A42}"/>
              </a:ext>
            </a:extLst>
          </p:cNvPr>
          <p:cNvSpPr/>
          <p:nvPr userDrawn="1"/>
        </p:nvSpPr>
        <p:spPr>
          <a:xfrm>
            <a:off x="0" y="1800"/>
            <a:ext cx="12192000" cy="6856199"/>
          </a:xfrm>
          <a:prstGeom prst="roundRect">
            <a:avLst>
              <a:gd name="adj" fmla="val 0"/>
            </a:avLst>
          </a:prstGeom>
          <a:solidFill>
            <a:srgbClr val="F7F7F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000" b="0" i="0" u="none" strike="noStrike" cap="none" dirty="0">
              <a:solidFill>
                <a:srgbClr val="000000"/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  <a:sym typeface="Arial"/>
            </a:endParaRPr>
          </a:p>
        </p:txBody>
      </p:sp>
      <p:sp>
        <p:nvSpPr>
          <p:cNvPr id="35" name="Google Shape;518;p20">
            <a:extLst>
              <a:ext uri="{FF2B5EF4-FFF2-40B4-BE49-F238E27FC236}">
                <a16:creationId xmlns:a16="http://schemas.microsoft.com/office/drawing/2014/main" id="{92CBD92A-2B9B-76D3-1E73-C3C999C477C0}"/>
              </a:ext>
            </a:extLst>
          </p:cNvPr>
          <p:cNvSpPr/>
          <p:nvPr userDrawn="1"/>
        </p:nvSpPr>
        <p:spPr>
          <a:xfrm>
            <a:off x="355600" y="766062"/>
            <a:ext cx="11480800" cy="5668605"/>
          </a:xfrm>
          <a:prstGeom prst="roundRect">
            <a:avLst>
              <a:gd name="adj" fmla="val 1723"/>
            </a:avLst>
          </a:prstGeom>
          <a:solidFill>
            <a:schemeClr val="bg1"/>
          </a:solidFill>
          <a:ln>
            <a:noFill/>
          </a:ln>
          <a:effectLst>
            <a:outerShdw blurRad="254000" dist="38100" dir="5400000" algn="t" rotWithShape="0">
              <a:prstClr val="black">
                <a:alpha val="3000"/>
              </a:prst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000" b="0" i="0" u="none" strike="noStrike" cap="none" dirty="0">
              <a:solidFill>
                <a:srgbClr val="000000"/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  <a:sym typeface="Arial"/>
            </a:endParaRPr>
          </a:p>
        </p:txBody>
      </p:sp>
      <p:sp>
        <p:nvSpPr>
          <p:cNvPr id="36" name="スライド番号プレースホルダー 2">
            <a:extLst>
              <a:ext uri="{FF2B5EF4-FFF2-40B4-BE49-F238E27FC236}">
                <a16:creationId xmlns:a16="http://schemas.microsoft.com/office/drawing/2014/main" id="{57C7BFB3-B032-791C-6E33-4C5E6711504C}"/>
              </a:ext>
            </a:extLst>
          </p:cNvPr>
          <p:cNvSpPr txBox="1">
            <a:spLocks/>
          </p:cNvSpPr>
          <p:nvPr userDrawn="1"/>
        </p:nvSpPr>
        <p:spPr>
          <a:xfrm>
            <a:off x="9162484" y="6525344"/>
            <a:ext cx="28448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游ゴシック" panose="020B0400000000000000" pitchFamily="50" charset="-128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41896B1-EEF4-4E14-A673-71CB558AAAB0}" type="slidenum">
              <a:rPr lang="ja-JP" altLang="en-US" smtClean="0">
                <a:solidFill>
                  <a:schemeClr val="bg1">
                    <a:lumMod val="50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pPr/>
              <a:t>‹#›</a:t>
            </a:fld>
            <a:endParaRPr lang="ja-JP" altLang="en-US" dirty="0">
              <a:solidFill>
                <a:schemeClr val="bg1">
                  <a:lumMod val="50000"/>
                </a:schemeClr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254000" y="231962"/>
            <a:ext cx="9144000" cy="376237"/>
          </a:xfrm>
        </p:spPr>
        <p:txBody>
          <a:bodyPr anchor="ctr">
            <a:normAutofit/>
          </a:bodyPr>
          <a:lstStyle>
            <a:lvl1pPr algn="l">
              <a:defRPr sz="1600" b="1">
                <a:solidFill>
                  <a:schemeClr val="tx1">
                    <a:lumMod val="75000"/>
                    <a:lumOff val="2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7AF8E63-B5F3-048E-8EFF-BA250F27049D}"/>
              </a:ext>
            </a:extLst>
          </p:cNvPr>
          <p:cNvSpPr/>
          <p:nvPr userDrawn="1"/>
        </p:nvSpPr>
        <p:spPr>
          <a:xfrm>
            <a:off x="10298311" y="270503"/>
            <a:ext cx="1538089" cy="27375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ロゴ</a:t>
            </a:r>
          </a:p>
        </p:txBody>
      </p:sp>
    </p:spTree>
    <p:extLst>
      <p:ext uri="{BB962C8B-B14F-4D97-AF65-F5344CB8AC3E}">
        <p14:creationId xmlns:p14="http://schemas.microsoft.com/office/powerpoint/2010/main" val="1538332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DF59B-160B-4B9A-B0FC-9C02969A57CA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E2378-C857-4341-BD81-C5E847B5B9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0022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DF59B-160B-4B9A-B0FC-9C02969A57CA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E2378-C857-4341-BD81-C5E847B5B9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75134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4B5FB606-266F-555F-28A9-8BCA138E45C7}"/>
              </a:ext>
            </a:extLst>
          </p:cNvPr>
          <p:cNvSpPr/>
          <p:nvPr userDrawn="1"/>
        </p:nvSpPr>
        <p:spPr>
          <a:xfrm flipH="1">
            <a:off x="0" y="0"/>
            <a:ext cx="12192000" cy="6858000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rgbClr val="9F91EC"/>
              </a:gs>
              <a:gs pos="50000">
                <a:srgbClr val="67B4E3"/>
              </a:gs>
              <a:gs pos="100000">
                <a:srgbClr val="36D3DC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gradFill>
                <a:gsLst>
                  <a:gs pos="0">
                    <a:schemeClr val="tx1">
                      <a:lumMod val="95000"/>
                      <a:lumOff val="5000"/>
                    </a:schemeClr>
                  </a:gs>
                  <a:gs pos="61000">
                    <a:srgbClr val="262626"/>
                  </a:gs>
                  <a:gs pos="84000">
                    <a:srgbClr val="262626"/>
                  </a:gs>
                  <a:gs pos="100000">
                    <a:srgbClr val="262626"/>
                  </a:gs>
                </a:gsLst>
                <a:lin ang="5400000" scaled="1"/>
              </a:gra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F14BEE86-3312-B782-05D4-926F3FA1A8A2}"/>
              </a:ext>
            </a:extLst>
          </p:cNvPr>
          <p:cNvSpPr/>
          <p:nvPr userDrawn="1"/>
        </p:nvSpPr>
        <p:spPr>
          <a:xfrm>
            <a:off x="278852" y="692696"/>
            <a:ext cx="11577788" cy="5688632"/>
          </a:xfrm>
          <a:prstGeom prst="roundRect">
            <a:avLst>
              <a:gd name="adj" fmla="val 1852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A574527-8966-2648-60F0-B30673291591}"/>
              </a:ext>
            </a:extLst>
          </p:cNvPr>
          <p:cNvSpPr txBox="1"/>
          <p:nvPr userDrawn="1"/>
        </p:nvSpPr>
        <p:spPr>
          <a:xfrm>
            <a:off x="278852" y="6479555"/>
            <a:ext cx="11577788" cy="259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800" b="0" dirty="0">
                <a:solidFill>
                  <a:schemeClr val="bg1"/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  <a:cs typeface="Arial" panose="020B0604020202020204" pitchFamily="34" charset="0"/>
              </a:rPr>
              <a:t>© 2020 FUNGRY ,inc.</a:t>
            </a:r>
            <a:endParaRPr kumimoji="1" lang="ja-JP" altLang="en-US" sz="800" b="0" dirty="0">
              <a:solidFill>
                <a:schemeClr val="bg1"/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  <a:cs typeface="Arial" panose="020B0604020202020204" pitchFamily="34" charset="0"/>
            </a:endParaRP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F37BDBB5-EF44-5A8A-3BC2-C5B3D32C3A06}"/>
              </a:ext>
            </a:extLst>
          </p:cNvPr>
          <p:cNvCxnSpPr>
            <a:cxnSpLocks/>
          </p:cNvCxnSpPr>
          <p:nvPr userDrawn="1"/>
        </p:nvCxnSpPr>
        <p:spPr>
          <a:xfrm flipV="1">
            <a:off x="767408" y="184457"/>
            <a:ext cx="0" cy="364223"/>
          </a:xfrm>
          <a:prstGeom prst="line">
            <a:avLst/>
          </a:prstGeom>
          <a:ln w="31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スライド番号プレースホルダ 5">
            <a:extLst>
              <a:ext uri="{FF2B5EF4-FFF2-40B4-BE49-F238E27FC236}">
                <a16:creationId xmlns:a16="http://schemas.microsoft.com/office/drawing/2014/main" id="{26541781-91AC-2D83-312E-E7D4F57BF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91343" y="133840"/>
            <a:ext cx="504049" cy="448154"/>
          </a:xfrm>
        </p:spPr>
        <p:txBody>
          <a:bodyPr/>
          <a:lstStyle>
            <a:lvl1pPr>
              <a:defRPr sz="2000" b="1">
                <a:solidFill>
                  <a:schemeClr val="bg1"/>
                </a:solidFill>
                <a:latin typeface="ヒラギノ角ゴ ProN W3" panose="020B0300000000000000" pitchFamily="34" charset="-128"/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4" name="タイトル 1">
            <a:extLst>
              <a:ext uri="{FF2B5EF4-FFF2-40B4-BE49-F238E27FC236}">
                <a16:creationId xmlns:a16="http://schemas.microsoft.com/office/drawing/2014/main" id="{2CBA0EED-A0BC-80C8-E5EC-F11C761CAC9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74531" y="144558"/>
            <a:ext cx="4079776" cy="422530"/>
          </a:xfrm>
          <a:noFill/>
        </p:spPr>
        <p:txBody>
          <a:bodyPr>
            <a:normAutofit/>
          </a:bodyPr>
          <a:lstStyle>
            <a:lvl1pPr algn="l">
              <a:defRPr sz="1600" b="1">
                <a:solidFill>
                  <a:schemeClr val="bg1"/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038973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DF59B-160B-4B9A-B0FC-9C02969A57CA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E2378-C857-4341-BD81-C5E847B5B9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3269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DF59B-160B-4B9A-B0FC-9C02969A57CA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E2378-C857-4341-BD81-C5E847B5B9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8898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DF59B-160B-4B9A-B0FC-9C02969A57CA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E2378-C857-4341-BD81-C5E847B5B9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0233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DF59B-160B-4B9A-B0FC-9C02969A57CA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E2378-C857-4341-BD81-C5E847B5B9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146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DF59B-160B-4B9A-B0FC-9C02969A57CA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E2378-C857-4341-BD81-C5E847B5B9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8601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DF59B-160B-4B9A-B0FC-9C02969A57CA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E2378-C857-4341-BD81-C5E847B5B9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4129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DF59B-160B-4B9A-B0FC-9C02969A57CA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E2378-C857-4341-BD81-C5E847B5B9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8602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DF59B-160B-4B9A-B0FC-9C02969A57CA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E2378-C857-4341-BD81-C5E847B5B9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6606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defRPr>
            </a:lvl1pPr>
          </a:lstStyle>
          <a:p>
            <a:fld id="{260DF59B-160B-4B9A-B0FC-9C02969A57CA}" type="datetimeFigureOut">
              <a:rPr kumimoji="1" lang="ja-JP" altLang="en-US" smtClean="0"/>
              <a:pPr/>
              <a:t>2025/8/27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defRPr>
            </a:lvl1pPr>
          </a:lstStyle>
          <a:p>
            <a:fld id="{75EE2378-C857-4341-BD81-C5E847B5B94D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6811CEA6-B9A4-EA77-70A4-5F0C53CF884A}"/>
              </a:ext>
            </a:extLst>
          </p:cNvPr>
          <p:cNvSpPr txBox="1">
            <a:spLocks/>
          </p:cNvSpPr>
          <p:nvPr userDrawn="1"/>
        </p:nvSpPr>
        <p:spPr>
          <a:xfrm>
            <a:off x="-1" y="-825320"/>
            <a:ext cx="2991294" cy="354451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500" kern="1200">
                <a:solidFill>
                  <a:schemeClr val="tx1"/>
                </a:solidFill>
                <a:latin typeface="A-OTF UD新ゴ Pro B" panose="020B0700000000000000" pitchFamily="34" charset="-128"/>
                <a:ea typeface="A-OTF UD新ゴ Pro B" panose="020B0700000000000000" pitchFamily="34" charset="-128"/>
                <a:cs typeface="+mj-cs"/>
              </a:defRPr>
            </a:lvl1pPr>
          </a:lstStyle>
          <a:p>
            <a:r>
              <a:rPr lang="ja-JP" altLang="en-US" sz="1000" dirty="0"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カラーサンプル</a:t>
            </a: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9A481924-20CD-25AD-1B8E-AFC175464176}"/>
              </a:ext>
            </a:extLst>
          </p:cNvPr>
          <p:cNvSpPr txBox="1">
            <a:spLocks/>
          </p:cNvSpPr>
          <p:nvPr userDrawn="1"/>
        </p:nvSpPr>
        <p:spPr>
          <a:xfrm>
            <a:off x="3296093" y="-825320"/>
            <a:ext cx="2991294" cy="354451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500" kern="1200">
                <a:solidFill>
                  <a:schemeClr val="tx1"/>
                </a:solidFill>
                <a:latin typeface="A-OTF UD新ゴ Pro B" panose="020B0700000000000000" pitchFamily="34" charset="-128"/>
                <a:ea typeface="A-OTF UD新ゴ Pro B" panose="020B0700000000000000" pitchFamily="34" charset="-128"/>
                <a:cs typeface="+mj-cs"/>
              </a:defRPr>
            </a:lvl1pPr>
          </a:lstStyle>
          <a:p>
            <a:r>
              <a:rPr lang="ja-JP" altLang="en-US" sz="1000" dirty="0"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仮）日本語フォント</a:t>
            </a:r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CA2D94AB-C621-18FB-3221-C5158E1F73D0}"/>
              </a:ext>
            </a:extLst>
          </p:cNvPr>
          <p:cNvSpPr txBox="1">
            <a:spLocks/>
          </p:cNvSpPr>
          <p:nvPr userDrawn="1"/>
        </p:nvSpPr>
        <p:spPr>
          <a:xfrm>
            <a:off x="3296093" y="-500971"/>
            <a:ext cx="1462174" cy="354451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500" kern="1200">
                <a:solidFill>
                  <a:schemeClr val="tx1"/>
                </a:solidFill>
                <a:latin typeface="A-OTF UD新ゴ Pro B" panose="020B0700000000000000" pitchFamily="34" charset="-128"/>
                <a:ea typeface="A-OTF UD新ゴ Pro B" panose="020B0700000000000000" pitchFamily="34" charset="-128"/>
                <a:cs typeface="+mj-cs"/>
              </a:defRPr>
            </a:lvl1pPr>
          </a:lstStyle>
          <a:p>
            <a:r>
              <a:rPr lang="ja-JP" altLang="en-US" sz="1000" dirty="0"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ヒラギノ角ゴ</a:t>
            </a:r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D4BAFEA6-BF11-6A1D-D80A-03376D7DD2F2}"/>
              </a:ext>
            </a:extLst>
          </p:cNvPr>
          <p:cNvSpPr txBox="1">
            <a:spLocks/>
          </p:cNvSpPr>
          <p:nvPr userDrawn="1"/>
        </p:nvSpPr>
        <p:spPr>
          <a:xfrm>
            <a:off x="4905154" y="-825320"/>
            <a:ext cx="2991294" cy="354451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500" kern="1200">
                <a:solidFill>
                  <a:schemeClr val="tx1"/>
                </a:solidFill>
                <a:latin typeface="A-OTF UD新ゴ Pro B" panose="020B0700000000000000" pitchFamily="34" charset="-128"/>
                <a:ea typeface="A-OTF UD新ゴ Pro B" panose="020B0700000000000000" pitchFamily="34" charset="-128"/>
                <a:cs typeface="+mj-cs"/>
              </a:defRPr>
            </a:lvl1pPr>
          </a:lstStyle>
          <a:p>
            <a:r>
              <a:rPr lang="ja-JP" altLang="en-US" sz="1000" dirty="0"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仮）英数字フォント</a:t>
            </a:r>
          </a:p>
        </p:txBody>
      </p:sp>
      <p:sp>
        <p:nvSpPr>
          <p:cNvPr id="11" name="タイトル 1">
            <a:extLst>
              <a:ext uri="{FF2B5EF4-FFF2-40B4-BE49-F238E27FC236}">
                <a16:creationId xmlns:a16="http://schemas.microsoft.com/office/drawing/2014/main" id="{7AE49855-7067-1D5B-E191-146D53EDD158}"/>
              </a:ext>
            </a:extLst>
          </p:cNvPr>
          <p:cNvSpPr txBox="1">
            <a:spLocks/>
          </p:cNvSpPr>
          <p:nvPr userDrawn="1"/>
        </p:nvSpPr>
        <p:spPr>
          <a:xfrm>
            <a:off x="4905154" y="-500971"/>
            <a:ext cx="2991294" cy="354451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500" kern="1200">
                <a:solidFill>
                  <a:schemeClr val="tx1"/>
                </a:solidFill>
                <a:latin typeface="A-OTF UD新ゴ Pro B" panose="020B0700000000000000" pitchFamily="34" charset="-128"/>
                <a:ea typeface="A-OTF UD新ゴ Pro B" panose="020B0700000000000000" pitchFamily="34" charset="-128"/>
                <a:cs typeface="+mj-cs"/>
              </a:defRPr>
            </a:lvl1pPr>
          </a:lstStyle>
          <a:p>
            <a:r>
              <a:rPr lang="en-US" altLang="ja-JP" sz="1000" dirty="0">
                <a:latin typeface="Arial" panose="020B0604020202020204" pitchFamily="34" charset="0"/>
                <a:ea typeface="ヒラギノ角ゴ ProN W3" panose="020B0300000000000000" pitchFamily="34" charset="-128"/>
              </a:rPr>
              <a:t>Arial</a:t>
            </a:r>
            <a:endParaRPr lang="ja-JP" altLang="en-US" sz="1000" dirty="0">
              <a:latin typeface="Arial" panose="020B0604020202020204" pitchFamily="34" charset="0"/>
              <a:ea typeface="ヒラギノ角ゴ ProN W3" panose="020B0300000000000000" pitchFamily="34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52C2207-CAA0-85BC-2D1A-07F0DCAF6989}"/>
              </a:ext>
            </a:extLst>
          </p:cNvPr>
          <p:cNvSpPr/>
          <p:nvPr userDrawn="1"/>
        </p:nvSpPr>
        <p:spPr>
          <a:xfrm>
            <a:off x="0" y="-500971"/>
            <a:ext cx="299344" cy="29424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kumimoji="1" lang="ja-JP" altLang="en-US" dirty="0"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60A23C3A-D90E-F57C-B906-527C895B357A}"/>
              </a:ext>
            </a:extLst>
          </p:cNvPr>
          <p:cNvSpPr/>
          <p:nvPr userDrawn="1"/>
        </p:nvSpPr>
        <p:spPr>
          <a:xfrm>
            <a:off x="299344" y="-500971"/>
            <a:ext cx="299344" cy="29424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kumimoji="1" lang="ja-JP" altLang="en-US" dirty="0"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F2D3E0E4-BE64-84CD-304E-19863F3CDF8F}"/>
              </a:ext>
            </a:extLst>
          </p:cNvPr>
          <p:cNvSpPr/>
          <p:nvPr userDrawn="1"/>
        </p:nvSpPr>
        <p:spPr>
          <a:xfrm>
            <a:off x="598688" y="-500971"/>
            <a:ext cx="299344" cy="29424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kumimoji="1" lang="ja-JP" altLang="en-US" dirty="0"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B5DDF6DE-97C5-FC4C-947E-8040CF8AA2BD}"/>
              </a:ext>
            </a:extLst>
          </p:cNvPr>
          <p:cNvSpPr/>
          <p:nvPr userDrawn="1"/>
        </p:nvSpPr>
        <p:spPr>
          <a:xfrm>
            <a:off x="898032" y="-500971"/>
            <a:ext cx="299344" cy="29424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kumimoji="1" lang="ja-JP" altLang="en-US" dirty="0"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50D02FCD-AB8A-4023-C9EC-B9B903145508}"/>
              </a:ext>
            </a:extLst>
          </p:cNvPr>
          <p:cNvSpPr/>
          <p:nvPr userDrawn="1"/>
        </p:nvSpPr>
        <p:spPr>
          <a:xfrm>
            <a:off x="1197376" y="-500971"/>
            <a:ext cx="299344" cy="29424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kumimoji="1" lang="ja-JP" altLang="en-US" dirty="0"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19DE41E7-6615-AC5E-96C1-8B979B44947B}"/>
              </a:ext>
            </a:extLst>
          </p:cNvPr>
          <p:cNvSpPr/>
          <p:nvPr userDrawn="1"/>
        </p:nvSpPr>
        <p:spPr>
          <a:xfrm>
            <a:off x="1496720" y="-500971"/>
            <a:ext cx="299344" cy="294249"/>
          </a:xfrm>
          <a:prstGeom prst="rect">
            <a:avLst/>
          </a:prstGeom>
          <a:solidFill>
            <a:srgbClr val="DC001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kumimoji="1" lang="ja-JP" altLang="en-US" dirty="0"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674EC847-2933-93C1-C0F6-E084E5B6E2C2}"/>
              </a:ext>
            </a:extLst>
          </p:cNvPr>
          <p:cNvSpPr/>
          <p:nvPr userDrawn="1"/>
        </p:nvSpPr>
        <p:spPr>
          <a:xfrm>
            <a:off x="1796064" y="-500971"/>
            <a:ext cx="299344" cy="294249"/>
          </a:xfrm>
          <a:prstGeom prst="rect">
            <a:avLst/>
          </a:prstGeom>
          <a:solidFill>
            <a:srgbClr val="DC001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kumimoji="1" lang="ja-JP" altLang="en-US" dirty="0"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DB9C47C8-0267-AAE9-86FB-C252F83FC328}"/>
              </a:ext>
            </a:extLst>
          </p:cNvPr>
          <p:cNvSpPr/>
          <p:nvPr userDrawn="1"/>
        </p:nvSpPr>
        <p:spPr>
          <a:xfrm>
            <a:off x="2095408" y="-500971"/>
            <a:ext cx="299344" cy="29424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kumimoji="1" lang="ja-JP" altLang="en-US" dirty="0"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9634889B-D36B-3F55-C483-88486EEAE011}"/>
              </a:ext>
            </a:extLst>
          </p:cNvPr>
          <p:cNvSpPr/>
          <p:nvPr userDrawn="1"/>
        </p:nvSpPr>
        <p:spPr>
          <a:xfrm>
            <a:off x="2392605" y="-500971"/>
            <a:ext cx="299344" cy="29424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kumimoji="1" lang="ja-JP" altLang="en-US" dirty="0"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66393CD9-5567-D4A8-16BA-752D35EE5070}"/>
              </a:ext>
            </a:extLst>
          </p:cNvPr>
          <p:cNvSpPr/>
          <p:nvPr userDrawn="1"/>
        </p:nvSpPr>
        <p:spPr>
          <a:xfrm>
            <a:off x="2691949" y="-500971"/>
            <a:ext cx="299344" cy="294249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kumimoji="1" lang="ja-JP" altLang="en-US" dirty="0"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33554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ヒラギノ角ゴ ProN W3" panose="020B0300000000000000" pitchFamily="34" charset="-128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ヒラギノ角ゴ ProN W3" panose="020B0300000000000000" pitchFamily="34" charset="-128"/>
          <a:ea typeface="ヒラギノ角ゴ ProN W3" panose="020B0300000000000000" pitchFamily="34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ヒラギノ角ゴ ProN W3" panose="020B0300000000000000" pitchFamily="34" charset="-128"/>
          <a:ea typeface="ヒラギノ角ゴ ProN W3" panose="020B0300000000000000" pitchFamily="34" charset="-128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ヒラギノ角ゴ ProN W3" panose="020B0300000000000000" pitchFamily="34" charset="-128"/>
          <a:ea typeface="ヒラギノ角ゴ ProN W3" panose="020B0300000000000000" pitchFamily="34" charset="-128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ヒラギノ角ゴ ProN W3" panose="020B0300000000000000" pitchFamily="34" charset="-128"/>
          <a:ea typeface="ヒラギノ角ゴ ProN W3" panose="020B0300000000000000" pitchFamily="34" charset="-128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ヒラギノ角ゴ ProN W3" panose="020B0300000000000000" pitchFamily="34" charset="-128"/>
          <a:ea typeface="ヒラギノ角ゴ ProN W3" panose="020B0300000000000000" pitchFamily="34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756216-3D9A-3D3A-9E47-D90A27C71C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F6EC6137-03E5-077E-8603-22E197535896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ea typeface="ヒラギノ角ゴ ProN W3" panose="020B0300000000000000" pitchFamily="34" charset="-128"/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3C76315-D94B-B18F-BF37-AFA0B360D4E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168341" y="6525344"/>
            <a:ext cx="2844800" cy="2160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ヒラギノ角ゴ ProN W6" panose="020B0600000000000000" pitchFamily="34" charset="-128"/>
                <a:ea typeface="ヒラギノ角ゴ ProN W6" panose="020B0600000000000000" pitchFamily="34" charset="-128"/>
                <a:cs typeface="Arial" panose="020B0604020202020204" pitchFamily="34" charset="0"/>
                <a:sym typeface="Noto Sans Light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Noto Sans Light"/>
                <a:ea typeface="Noto Sans Light"/>
                <a:cs typeface="Noto Sans Light"/>
                <a:sym typeface="Noto Sans Light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Noto Sans Light"/>
                <a:ea typeface="Noto Sans Light"/>
                <a:cs typeface="Noto Sans Light"/>
                <a:sym typeface="Noto Sans Light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Noto Sans Light"/>
                <a:ea typeface="Noto Sans Light"/>
                <a:cs typeface="Noto Sans Light"/>
                <a:sym typeface="Noto Sans Light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Noto Sans Light"/>
                <a:ea typeface="Noto Sans Light"/>
                <a:cs typeface="Noto Sans Light"/>
                <a:sym typeface="Noto Sans Light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Noto Sans Light"/>
                <a:ea typeface="Noto Sans Light"/>
                <a:cs typeface="Noto Sans Light"/>
                <a:sym typeface="Noto Sans Light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Noto Sans Light"/>
                <a:ea typeface="Noto Sans Light"/>
                <a:cs typeface="Noto Sans Light"/>
                <a:sym typeface="Noto Sans Light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Noto Sans Light"/>
                <a:ea typeface="Noto Sans Light"/>
                <a:cs typeface="Noto Sans Light"/>
                <a:sym typeface="Noto Sans Light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Noto Sans Light"/>
                <a:ea typeface="Noto Sans Light"/>
                <a:cs typeface="Noto Sans Light"/>
                <a:sym typeface="Noto Sans Light"/>
              </a:defRPr>
            </a:lvl9pPr>
          </a:lstStyle>
          <a:p>
            <a:pPr algn="l"/>
            <a:fld id="{00000000-1234-1234-1234-123412341234}" type="slidenum">
              <a:rPr lang="en-US" altLang="ja-JP" smtClean="0"/>
              <a:pPr algn="l"/>
              <a:t>1</a:t>
            </a:fld>
            <a:endParaRPr lang="ja-JP" altLang="en-US" b="1" dirty="0">
              <a:solidFill>
                <a:schemeClr val="bg1"/>
              </a:solidFill>
              <a:latin typeface="ヒラギノ角ゴ ProN W3" panose="020B0300000000000000" pitchFamily="34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7B20C32-4353-9290-ECBF-13A869317A84}"/>
              </a:ext>
            </a:extLst>
          </p:cNvPr>
          <p:cNvSpPr txBox="1"/>
          <p:nvPr/>
        </p:nvSpPr>
        <p:spPr>
          <a:xfrm>
            <a:off x="0" y="476672"/>
            <a:ext cx="12192000" cy="5935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2400" b="1" dirty="0">
                <a:solidFill>
                  <a:schemeClr val="bg1"/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ホワイトペーパーテンプレートのご利用について</a:t>
            </a:r>
            <a:endParaRPr lang="en-US" altLang="ja-JP" sz="2400" b="1" dirty="0">
              <a:solidFill>
                <a:schemeClr val="bg1"/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DA80ACCB-AAA8-DA8A-92AC-65603C3C6042}"/>
              </a:ext>
            </a:extLst>
          </p:cNvPr>
          <p:cNvSpPr txBox="1"/>
          <p:nvPr/>
        </p:nvSpPr>
        <p:spPr>
          <a:xfrm>
            <a:off x="3698596" y="2050982"/>
            <a:ext cx="4794808" cy="476071"/>
          </a:xfrm>
          <a:prstGeom prst="roundRect">
            <a:avLst>
              <a:gd name="adj" fmla="val 50000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おすすめフォント</a:t>
            </a:r>
            <a:endParaRPr lang="en-US" altLang="ja-JP" sz="1600" b="1" dirty="0">
              <a:solidFill>
                <a:schemeClr val="tx1">
                  <a:lumMod val="85000"/>
                  <a:lumOff val="15000"/>
                </a:schemeClr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7C9B362-2C6F-1297-7C70-EAECD465A861}"/>
              </a:ext>
            </a:extLst>
          </p:cNvPr>
          <p:cNvSpPr txBox="1"/>
          <p:nvPr/>
        </p:nvSpPr>
        <p:spPr>
          <a:xfrm>
            <a:off x="1265129" y="3092303"/>
            <a:ext cx="10419567" cy="11318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400" b="1" dirty="0">
                <a:solidFill>
                  <a:schemeClr val="bg1"/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日本語フォント：ヒラギノ角ゴ</a:t>
            </a:r>
            <a:endParaRPr lang="en-US" altLang="ja-JP" sz="2400" b="1" dirty="0">
              <a:solidFill>
                <a:schemeClr val="bg1"/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400" b="1" dirty="0">
                <a:solidFill>
                  <a:schemeClr val="bg1"/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英語フォント　：</a:t>
            </a:r>
            <a:r>
              <a:rPr lang="en-US" altLang="ja-JP" sz="2400" b="1" dirty="0">
                <a:solidFill>
                  <a:schemeClr val="bg1"/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Arial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06AF73C-B8F7-D2A8-E05C-FE02A2FE8F55}"/>
              </a:ext>
            </a:extLst>
          </p:cNvPr>
          <p:cNvSpPr txBox="1"/>
          <p:nvPr/>
        </p:nvSpPr>
        <p:spPr>
          <a:xfrm>
            <a:off x="1265129" y="4744319"/>
            <a:ext cx="10578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>
                <a:solidFill>
                  <a:schemeClr val="bg1"/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フォントは「ヒラギノ角ゴ」 や「游ゴシック」などがオススメです。</a:t>
            </a:r>
            <a:endParaRPr lang="en-US" altLang="ja-JP" sz="2400" b="1" dirty="0">
              <a:solidFill>
                <a:schemeClr val="bg1"/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758160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645ED7-6892-1561-3F60-4071F4F463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7160F2-B734-BB9C-B5C9-734E1E56F10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テキスト</a:t>
            </a:r>
          </a:p>
        </p:txBody>
      </p:sp>
      <p:sp>
        <p:nvSpPr>
          <p:cNvPr id="122" name="テキスト ボックス 121">
            <a:extLst>
              <a:ext uri="{FF2B5EF4-FFF2-40B4-BE49-F238E27FC236}">
                <a16:creationId xmlns:a16="http://schemas.microsoft.com/office/drawing/2014/main" id="{6703CF1D-1A1A-4778-BFCD-214C655E7B7F}"/>
              </a:ext>
            </a:extLst>
          </p:cNvPr>
          <p:cNvSpPr txBox="1"/>
          <p:nvPr/>
        </p:nvSpPr>
        <p:spPr>
          <a:xfrm>
            <a:off x="1090113" y="1336730"/>
            <a:ext cx="1001177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500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6" panose="020B0600000000000000" pitchFamily="34" charset="-128"/>
                <a:ea typeface="ヒラギノ角ゴ ProN W6" panose="020B0600000000000000" pitchFamily="34" charset="-128"/>
              </a:rPr>
              <a:t>テキスト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9EA009A-21BE-84A2-462F-948D19A55C7A}"/>
              </a:ext>
            </a:extLst>
          </p:cNvPr>
          <p:cNvSpPr txBox="1"/>
          <p:nvPr/>
        </p:nvSpPr>
        <p:spPr>
          <a:xfrm>
            <a:off x="1734808" y="5199998"/>
            <a:ext cx="8728544" cy="8887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テキストが入ります。テキストが入ります。</a:t>
            </a:r>
            <a:endParaRPr lang="en-US" altLang="ja-JP" dirty="0">
              <a:solidFill>
                <a:schemeClr val="tx1">
                  <a:lumMod val="85000"/>
                  <a:lumOff val="15000"/>
                </a:schemeClr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テキストが入ります。</a:t>
            </a:r>
            <a:endParaRPr lang="en-US" altLang="ja-JP" dirty="0">
              <a:solidFill>
                <a:schemeClr val="tx1">
                  <a:lumMod val="85000"/>
                  <a:lumOff val="15000"/>
                </a:schemeClr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</p:txBody>
      </p:sp>
      <p:sp>
        <p:nvSpPr>
          <p:cNvPr id="3" name="Freeform 15">
            <a:extLst>
              <a:ext uri="{FF2B5EF4-FFF2-40B4-BE49-F238E27FC236}">
                <a16:creationId xmlns:a16="http://schemas.microsoft.com/office/drawing/2014/main" id="{4EE2A261-FC45-DAB0-8F62-964B167FE071}"/>
              </a:ext>
            </a:extLst>
          </p:cNvPr>
          <p:cNvSpPr/>
          <p:nvPr/>
        </p:nvSpPr>
        <p:spPr>
          <a:xfrm>
            <a:off x="897314" y="2202822"/>
            <a:ext cx="3189981" cy="762523"/>
          </a:xfrm>
          <a:custGeom>
            <a:avLst/>
            <a:gdLst/>
            <a:ahLst/>
            <a:cxnLst/>
            <a:rect l="l" t="t" r="r" b="b"/>
            <a:pathLst>
              <a:path w="1109073" h="406400">
                <a:moveTo>
                  <a:pt x="905873" y="0"/>
                </a:moveTo>
                <a:lnTo>
                  <a:pt x="0" y="0"/>
                </a:lnTo>
                <a:lnTo>
                  <a:pt x="0" y="406400"/>
                </a:lnTo>
                <a:lnTo>
                  <a:pt x="905873" y="406400"/>
                </a:lnTo>
                <a:lnTo>
                  <a:pt x="1109073" y="203200"/>
                </a:lnTo>
                <a:lnTo>
                  <a:pt x="905873" y="0"/>
                </a:lnTo>
                <a:close/>
              </a:path>
            </a:pathLst>
          </a:custGeom>
          <a:solidFill>
            <a:srgbClr val="DC0019">
              <a:alpha val="60000"/>
            </a:srgbClr>
          </a:solidFill>
        </p:spPr>
        <p:txBody>
          <a:bodyPr anchor="ctr"/>
          <a:lstStyle/>
          <a:p>
            <a:r>
              <a:rPr lang="ja-JP" altLang="en-US" sz="1600" dirty="0">
                <a:solidFill>
                  <a:schemeClr val="bg1"/>
                </a:solidFill>
                <a:latin typeface="ヒラギノ角ゴ ProN W6" panose="020B0600000000000000" pitchFamily="34" charset="-128"/>
                <a:ea typeface="ヒラギノ角ゴ ProN W6" panose="020B0600000000000000" pitchFamily="34" charset="-128"/>
              </a:rPr>
              <a:t>　フェーズ</a:t>
            </a:r>
            <a:r>
              <a:rPr lang="en-US" altLang="ja-JP" sz="1600" dirty="0">
                <a:solidFill>
                  <a:schemeClr val="bg1"/>
                </a:solidFill>
                <a:latin typeface="ヒラギノ角ゴ ProN W6" panose="020B0600000000000000" pitchFamily="34" charset="-128"/>
                <a:ea typeface="ヒラギノ角ゴ ProN W6" panose="020B0600000000000000" pitchFamily="34" charset="-128"/>
              </a:rPr>
              <a:t>1</a:t>
            </a:r>
            <a:r>
              <a:rPr lang="ja-JP" altLang="en-US" sz="1600" dirty="0">
                <a:solidFill>
                  <a:schemeClr val="bg1"/>
                </a:solidFill>
                <a:latin typeface="ヒラギノ角ゴ ProN W6" panose="020B0600000000000000" pitchFamily="34" charset="-128"/>
                <a:ea typeface="ヒラギノ角ゴ ProN W6" panose="020B0600000000000000" pitchFamily="34" charset="-128"/>
              </a:rPr>
              <a:t>　テキスト</a:t>
            </a:r>
          </a:p>
        </p:txBody>
      </p:sp>
      <p:sp>
        <p:nvSpPr>
          <p:cNvPr id="7" name="Freeform 21">
            <a:extLst>
              <a:ext uri="{FF2B5EF4-FFF2-40B4-BE49-F238E27FC236}">
                <a16:creationId xmlns:a16="http://schemas.microsoft.com/office/drawing/2014/main" id="{B221D36E-C6EC-C248-41A1-3EE1DF1B05E0}"/>
              </a:ext>
            </a:extLst>
          </p:cNvPr>
          <p:cNvSpPr/>
          <p:nvPr/>
        </p:nvSpPr>
        <p:spPr>
          <a:xfrm>
            <a:off x="4519362" y="2202822"/>
            <a:ext cx="3122507" cy="762523"/>
          </a:xfrm>
          <a:custGeom>
            <a:avLst/>
            <a:gdLst/>
            <a:ahLst/>
            <a:cxnLst/>
            <a:rect l="l" t="t" r="r" b="b"/>
            <a:pathLst>
              <a:path w="1109073" h="406400">
                <a:moveTo>
                  <a:pt x="905873" y="0"/>
                </a:moveTo>
                <a:lnTo>
                  <a:pt x="0" y="0"/>
                </a:lnTo>
                <a:lnTo>
                  <a:pt x="0" y="406400"/>
                </a:lnTo>
                <a:lnTo>
                  <a:pt x="905873" y="406400"/>
                </a:lnTo>
                <a:lnTo>
                  <a:pt x="1109073" y="203200"/>
                </a:lnTo>
                <a:lnTo>
                  <a:pt x="905873" y="0"/>
                </a:lnTo>
                <a:close/>
              </a:path>
            </a:pathLst>
          </a:custGeom>
          <a:solidFill>
            <a:srgbClr val="DC0019">
              <a:alpha val="80000"/>
            </a:srgbClr>
          </a:solidFill>
        </p:spPr>
        <p:txBody>
          <a:bodyPr anchor="ctr"/>
          <a:lstStyle/>
          <a:p>
            <a:r>
              <a:rPr lang="ja-JP" altLang="en-US" sz="1600" dirty="0">
                <a:solidFill>
                  <a:schemeClr val="bg1"/>
                </a:solidFill>
                <a:latin typeface="ヒラギノ角ゴ ProN W6" panose="020B0600000000000000" pitchFamily="34" charset="-128"/>
                <a:ea typeface="ヒラギノ角ゴ ProN W6" panose="020B0600000000000000" pitchFamily="34" charset="-128"/>
              </a:rPr>
              <a:t>　フェーズ</a:t>
            </a:r>
            <a:r>
              <a:rPr lang="en-US" altLang="ja-JP" sz="1600" dirty="0">
                <a:solidFill>
                  <a:schemeClr val="bg1"/>
                </a:solidFill>
                <a:latin typeface="ヒラギノ角ゴ ProN W6" panose="020B0600000000000000" pitchFamily="34" charset="-128"/>
                <a:ea typeface="ヒラギノ角ゴ ProN W6" panose="020B0600000000000000" pitchFamily="34" charset="-128"/>
              </a:rPr>
              <a:t>2</a:t>
            </a:r>
            <a:r>
              <a:rPr lang="ja-JP" altLang="en-US" sz="1600" dirty="0">
                <a:solidFill>
                  <a:schemeClr val="bg1"/>
                </a:solidFill>
                <a:latin typeface="ヒラギノ角ゴ ProN W6" panose="020B0600000000000000" pitchFamily="34" charset="-128"/>
                <a:ea typeface="ヒラギノ角ゴ ProN W6" panose="020B0600000000000000" pitchFamily="34" charset="-128"/>
              </a:rPr>
              <a:t>　テキスト</a:t>
            </a:r>
          </a:p>
        </p:txBody>
      </p:sp>
      <p:sp>
        <p:nvSpPr>
          <p:cNvPr id="9" name="Freeform 24">
            <a:extLst>
              <a:ext uri="{FF2B5EF4-FFF2-40B4-BE49-F238E27FC236}">
                <a16:creationId xmlns:a16="http://schemas.microsoft.com/office/drawing/2014/main" id="{8493C00F-9770-9CA3-81E5-E5326B35149B}"/>
              </a:ext>
            </a:extLst>
          </p:cNvPr>
          <p:cNvSpPr/>
          <p:nvPr/>
        </p:nvSpPr>
        <p:spPr>
          <a:xfrm>
            <a:off x="8202948" y="2202822"/>
            <a:ext cx="3091738" cy="762523"/>
          </a:xfrm>
          <a:custGeom>
            <a:avLst/>
            <a:gdLst/>
            <a:ahLst/>
            <a:cxnLst/>
            <a:rect l="l" t="t" r="r" b="b"/>
            <a:pathLst>
              <a:path w="1109073" h="406400">
                <a:moveTo>
                  <a:pt x="905873" y="0"/>
                </a:moveTo>
                <a:lnTo>
                  <a:pt x="0" y="0"/>
                </a:lnTo>
                <a:lnTo>
                  <a:pt x="0" y="406400"/>
                </a:lnTo>
                <a:lnTo>
                  <a:pt x="905873" y="406400"/>
                </a:lnTo>
                <a:lnTo>
                  <a:pt x="1109073" y="203200"/>
                </a:lnTo>
                <a:lnTo>
                  <a:pt x="905873" y="0"/>
                </a:lnTo>
                <a:close/>
              </a:path>
            </a:pathLst>
          </a:custGeom>
          <a:solidFill>
            <a:srgbClr val="DC0019"/>
          </a:solidFill>
        </p:spPr>
        <p:txBody>
          <a:bodyPr anchor="ctr"/>
          <a:lstStyle/>
          <a:p>
            <a:r>
              <a:rPr lang="ja-JP" altLang="en-US" sz="1600" dirty="0">
                <a:solidFill>
                  <a:schemeClr val="bg1"/>
                </a:solidFill>
                <a:latin typeface="ヒラギノ角ゴ ProN W6" panose="020B0600000000000000" pitchFamily="34" charset="-128"/>
                <a:ea typeface="ヒラギノ角ゴ ProN W6" panose="020B0600000000000000" pitchFamily="34" charset="-128"/>
              </a:rPr>
              <a:t>　フェーズ</a:t>
            </a:r>
            <a:r>
              <a:rPr lang="en-US" altLang="ja-JP" sz="1600" dirty="0">
                <a:solidFill>
                  <a:schemeClr val="bg1"/>
                </a:solidFill>
                <a:latin typeface="ヒラギノ角ゴ ProN W6" panose="020B0600000000000000" pitchFamily="34" charset="-128"/>
                <a:ea typeface="ヒラギノ角ゴ ProN W6" panose="020B0600000000000000" pitchFamily="34" charset="-128"/>
              </a:rPr>
              <a:t>3</a:t>
            </a:r>
            <a:r>
              <a:rPr lang="ja-JP" altLang="en-US" sz="1600" dirty="0">
                <a:solidFill>
                  <a:schemeClr val="bg1"/>
                </a:solidFill>
                <a:latin typeface="ヒラギノ角ゴ ProN W6" panose="020B0600000000000000" pitchFamily="34" charset="-128"/>
                <a:ea typeface="ヒラギノ角ゴ ProN W6" panose="020B0600000000000000" pitchFamily="34" charset="-128"/>
              </a:rPr>
              <a:t>　テキスト</a:t>
            </a:r>
          </a:p>
        </p:txBody>
      </p: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2D413232-6894-516B-21E0-ACC49D552057}"/>
              </a:ext>
            </a:extLst>
          </p:cNvPr>
          <p:cNvGrpSpPr/>
          <p:nvPr/>
        </p:nvGrpSpPr>
        <p:grpSpPr>
          <a:xfrm>
            <a:off x="929076" y="3351977"/>
            <a:ext cx="190624" cy="190624"/>
            <a:chOff x="1819730" y="5775272"/>
            <a:chExt cx="169061" cy="169061"/>
          </a:xfrm>
          <a:solidFill>
            <a:schemeClr val="tx2">
              <a:lumMod val="75000"/>
              <a:lumOff val="25000"/>
            </a:schemeClr>
          </a:solidFill>
        </p:grpSpPr>
        <p:sp>
          <p:nvSpPr>
            <p:cNvPr id="13" name="楕円 12">
              <a:extLst>
                <a:ext uri="{FF2B5EF4-FFF2-40B4-BE49-F238E27FC236}">
                  <a16:creationId xmlns:a16="http://schemas.microsoft.com/office/drawing/2014/main" id="{F5BC1079-AF00-E64E-7DCC-7262EC24CAC1}"/>
                </a:ext>
              </a:extLst>
            </p:cNvPr>
            <p:cNvSpPr/>
            <p:nvPr/>
          </p:nvSpPr>
          <p:spPr>
            <a:xfrm>
              <a:off x="1819730" y="5775272"/>
              <a:ext cx="169061" cy="169061"/>
            </a:xfrm>
            <a:prstGeom prst="ellipse">
              <a:avLst/>
            </a:prstGeom>
            <a:solidFill>
              <a:srgbClr val="DC0019"/>
            </a:solidFill>
            <a:ln w="190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endParaRPr>
            </a:p>
          </p:txBody>
        </p:sp>
        <p:grpSp>
          <p:nvGrpSpPr>
            <p:cNvPr id="14" name="グループ化 13">
              <a:extLst>
                <a:ext uri="{FF2B5EF4-FFF2-40B4-BE49-F238E27FC236}">
                  <a16:creationId xmlns:a16="http://schemas.microsoft.com/office/drawing/2014/main" id="{88491F68-ADEA-3FAA-CC75-47B253237A30}"/>
                </a:ext>
              </a:extLst>
            </p:cNvPr>
            <p:cNvGrpSpPr/>
            <p:nvPr/>
          </p:nvGrpSpPr>
          <p:grpSpPr>
            <a:xfrm rot="2761252">
              <a:off x="1880311" y="5804009"/>
              <a:ext cx="54762" cy="80732"/>
              <a:chOff x="4635998" y="2101151"/>
              <a:chExt cx="998377" cy="1471859"/>
            </a:xfrm>
            <a:grpFill/>
          </p:grpSpPr>
          <p:sp>
            <p:nvSpPr>
              <p:cNvPr id="15" name="四角形: 角を丸くする 14">
                <a:extLst>
                  <a:ext uri="{FF2B5EF4-FFF2-40B4-BE49-F238E27FC236}">
                    <a16:creationId xmlns:a16="http://schemas.microsoft.com/office/drawing/2014/main" id="{959567DE-2122-663A-31A5-50DF4CBD959A}"/>
                  </a:ext>
                </a:extLst>
              </p:cNvPr>
              <p:cNvSpPr/>
              <p:nvPr/>
            </p:nvSpPr>
            <p:spPr>
              <a:xfrm>
                <a:off x="4635998" y="3377174"/>
                <a:ext cx="955946" cy="195836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ヒラギノ角ゴ ProN W3" panose="020B0300000000000000" pitchFamily="34" charset="-128"/>
                  <a:ea typeface="ヒラギノ角ゴ ProN W3" panose="020B0300000000000000" pitchFamily="34" charset="-128"/>
                </a:endParaRPr>
              </a:p>
            </p:txBody>
          </p:sp>
          <p:sp>
            <p:nvSpPr>
              <p:cNvPr id="16" name="四角形: 角を丸くする 15">
                <a:extLst>
                  <a:ext uri="{FF2B5EF4-FFF2-40B4-BE49-F238E27FC236}">
                    <a16:creationId xmlns:a16="http://schemas.microsoft.com/office/drawing/2014/main" id="{145D2AA4-E1B5-B5B9-6E45-657973346E6E}"/>
                  </a:ext>
                </a:extLst>
              </p:cNvPr>
              <p:cNvSpPr/>
              <p:nvPr/>
            </p:nvSpPr>
            <p:spPr>
              <a:xfrm rot="5400000">
                <a:off x="4800527" y="2739163"/>
                <a:ext cx="1471859" cy="195836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ヒラギノ角ゴ ProN W3" panose="020B0300000000000000" pitchFamily="34" charset="-128"/>
                  <a:ea typeface="ヒラギノ角ゴ ProN W3" panose="020B0300000000000000" pitchFamily="34" charset="-128"/>
                </a:endParaRPr>
              </a:p>
            </p:txBody>
          </p:sp>
        </p:grpSp>
      </p:grp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666C9934-ACEE-04BC-2CE4-5FAA8A87F1DA}"/>
              </a:ext>
            </a:extLst>
          </p:cNvPr>
          <p:cNvSpPr txBox="1"/>
          <p:nvPr/>
        </p:nvSpPr>
        <p:spPr>
          <a:xfrm>
            <a:off x="1145018" y="3125965"/>
            <a:ext cx="2942277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kumimoji="1" lang="ja-JP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テキスト</a:t>
            </a:r>
            <a:endParaRPr kumimoji="1" lang="en-US" altLang="ja-JP" sz="1600" b="1" dirty="0">
              <a:solidFill>
                <a:schemeClr val="tx1">
                  <a:lumMod val="85000"/>
                  <a:lumOff val="15000"/>
                </a:schemeClr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  <a:p>
            <a:pPr>
              <a:lnSpc>
                <a:spcPct val="200000"/>
              </a:lnSpc>
            </a:pPr>
            <a:r>
              <a:rPr kumimoji="1" lang="ja-JP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テキスト</a:t>
            </a:r>
            <a:endParaRPr kumimoji="1" lang="en-US" altLang="ja-JP" sz="1600" b="1" dirty="0">
              <a:solidFill>
                <a:schemeClr val="tx1">
                  <a:lumMod val="85000"/>
                  <a:lumOff val="15000"/>
                </a:schemeClr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  <a:p>
            <a:pPr>
              <a:lnSpc>
                <a:spcPct val="200000"/>
              </a:lnSpc>
            </a:pPr>
            <a:r>
              <a:rPr kumimoji="1" lang="ja-JP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テキスト</a:t>
            </a:r>
          </a:p>
        </p:txBody>
      </p: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6D06D9B4-72AA-6632-70CC-62711D2BA51C}"/>
              </a:ext>
            </a:extLst>
          </p:cNvPr>
          <p:cNvGrpSpPr/>
          <p:nvPr/>
        </p:nvGrpSpPr>
        <p:grpSpPr>
          <a:xfrm>
            <a:off x="929076" y="3850995"/>
            <a:ext cx="190624" cy="190624"/>
            <a:chOff x="1819730" y="5775272"/>
            <a:chExt cx="169061" cy="169061"/>
          </a:xfrm>
          <a:solidFill>
            <a:schemeClr val="tx2">
              <a:lumMod val="75000"/>
              <a:lumOff val="25000"/>
            </a:schemeClr>
          </a:solidFill>
        </p:grpSpPr>
        <p:sp>
          <p:nvSpPr>
            <p:cNvPr id="19" name="楕円 18">
              <a:extLst>
                <a:ext uri="{FF2B5EF4-FFF2-40B4-BE49-F238E27FC236}">
                  <a16:creationId xmlns:a16="http://schemas.microsoft.com/office/drawing/2014/main" id="{8ACCC6D5-524F-7B99-0861-ED0FCF30AB10}"/>
                </a:ext>
              </a:extLst>
            </p:cNvPr>
            <p:cNvSpPr/>
            <p:nvPr/>
          </p:nvSpPr>
          <p:spPr>
            <a:xfrm>
              <a:off x="1819730" y="5775272"/>
              <a:ext cx="169061" cy="169061"/>
            </a:xfrm>
            <a:prstGeom prst="ellipse">
              <a:avLst/>
            </a:prstGeom>
            <a:solidFill>
              <a:srgbClr val="DC0019"/>
            </a:solidFill>
            <a:ln w="190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endParaRPr>
            </a:p>
          </p:txBody>
        </p:sp>
        <p:grpSp>
          <p:nvGrpSpPr>
            <p:cNvPr id="20" name="グループ化 19">
              <a:extLst>
                <a:ext uri="{FF2B5EF4-FFF2-40B4-BE49-F238E27FC236}">
                  <a16:creationId xmlns:a16="http://schemas.microsoft.com/office/drawing/2014/main" id="{B3E99F76-09D2-C0B2-67C9-1180544963C3}"/>
                </a:ext>
              </a:extLst>
            </p:cNvPr>
            <p:cNvGrpSpPr/>
            <p:nvPr/>
          </p:nvGrpSpPr>
          <p:grpSpPr>
            <a:xfrm rot="2761252">
              <a:off x="1880311" y="5804009"/>
              <a:ext cx="54762" cy="80732"/>
              <a:chOff x="4635998" y="2101151"/>
              <a:chExt cx="998377" cy="1471859"/>
            </a:xfrm>
            <a:grpFill/>
          </p:grpSpPr>
          <p:sp>
            <p:nvSpPr>
              <p:cNvPr id="21" name="四角形: 角を丸くする 20">
                <a:extLst>
                  <a:ext uri="{FF2B5EF4-FFF2-40B4-BE49-F238E27FC236}">
                    <a16:creationId xmlns:a16="http://schemas.microsoft.com/office/drawing/2014/main" id="{5D15F132-DA81-F1B0-05CA-11C8B9CAB586}"/>
                  </a:ext>
                </a:extLst>
              </p:cNvPr>
              <p:cNvSpPr/>
              <p:nvPr/>
            </p:nvSpPr>
            <p:spPr>
              <a:xfrm>
                <a:off x="4635998" y="3377174"/>
                <a:ext cx="955946" cy="195836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ヒラギノ角ゴ ProN W3" panose="020B0300000000000000" pitchFamily="34" charset="-128"/>
                  <a:ea typeface="ヒラギノ角ゴ ProN W3" panose="020B0300000000000000" pitchFamily="34" charset="-128"/>
                </a:endParaRPr>
              </a:p>
            </p:txBody>
          </p:sp>
          <p:sp>
            <p:nvSpPr>
              <p:cNvPr id="22" name="四角形: 角を丸くする 21">
                <a:extLst>
                  <a:ext uri="{FF2B5EF4-FFF2-40B4-BE49-F238E27FC236}">
                    <a16:creationId xmlns:a16="http://schemas.microsoft.com/office/drawing/2014/main" id="{E4C85418-E2BB-EA47-FE60-D88BE2263FB4}"/>
                  </a:ext>
                </a:extLst>
              </p:cNvPr>
              <p:cNvSpPr/>
              <p:nvPr/>
            </p:nvSpPr>
            <p:spPr>
              <a:xfrm rot="5400000">
                <a:off x="4800527" y="2739163"/>
                <a:ext cx="1471859" cy="195836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ヒラギノ角ゴ ProN W3" panose="020B0300000000000000" pitchFamily="34" charset="-128"/>
                  <a:ea typeface="ヒラギノ角ゴ ProN W3" panose="020B0300000000000000" pitchFamily="34" charset="-128"/>
                </a:endParaRPr>
              </a:p>
            </p:txBody>
          </p:sp>
        </p:grpSp>
      </p:grp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CED17A99-5C8F-38FB-EF9A-ACB43002384F}"/>
              </a:ext>
            </a:extLst>
          </p:cNvPr>
          <p:cNvGrpSpPr/>
          <p:nvPr/>
        </p:nvGrpSpPr>
        <p:grpSpPr>
          <a:xfrm>
            <a:off x="929076" y="4341437"/>
            <a:ext cx="190624" cy="190624"/>
            <a:chOff x="1819730" y="5775272"/>
            <a:chExt cx="169061" cy="169061"/>
          </a:xfrm>
          <a:solidFill>
            <a:schemeClr val="tx2">
              <a:lumMod val="75000"/>
              <a:lumOff val="25000"/>
            </a:schemeClr>
          </a:solidFill>
        </p:grpSpPr>
        <p:sp>
          <p:nvSpPr>
            <p:cNvPr id="24" name="楕円 23">
              <a:extLst>
                <a:ext uri="{FF2B5EF4-FFF2-40B4-BE49-F238E27FC236}">
                  <a16:creationId xmlns:a16="http://schemas.microsoft.com/office/drawing/2014/main" id="{7DF2B5A0-A96C-E131-7F95-62670014B220}"/>
                </a:ext>
              </a:extLst>
            </p:cNvPr>
            <p:cNvSpPr/>
            <p:nvPr/>
          </p:nvSpPr>
          <p:spPr>
            <a:xfrm>
              <a:off x="1819730" y="5775272"/>
              <a:ext cx="169061" cy="169061"/>
            </a:xfrm>
            <a:prstGeom prst="ellipse">
              <a:avLst/>
            </a:prstGeom>
            <a:solidFill>
              <a:srgbClr val="DC0019"/>
            </a:solidFill>
            <a:ln w="190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endParaRPr>
            </a:p>
          </p:txBody>
        </p:sp>
        <p:grpSp>
          <p:nvGrpSpPr>
            <p:cNvPr id="25" name="グループ化 24">
              <a:extLst>
                <a:ext uri="{FF2B5EF4-FFF2-40B4-BE49-F238E27FC236}">
                  <a16:creationId xmlns:a16="http://schemas.microsoft.com/office/drawing/2014/main" id="{EF3EDB66-4197-9CF3-7DA4-0F2222393EEA}"/>
                </a:ext>
              </a:extLst>
            </p:cNvPr>
            <p:cNvGrpSpPr/>
            <p:nvPr/>
          </p:nvGrpSpPr>
          <p:grpSpPr>
            <a:xfrm rot="2761252">
              <a:off x="1880311" y="5804009"/>
              <a:ext cx="54762" cy="80732"/>
              <a:chOff x="4635998" y="2101151"/>
              <a:chExt cx="998377" cy="1471859"/>
            </a:xfrm>
            <a:grpFill/>
          </p:grpSpPr>
          <p:sp>
            <p:nvSpPr>
              <p:cNvPr id="26" name="四角形: 角を丸くする 25">
                <a:extLst>
                  <a:ext uri="{FF2B5EF4-FFF2-40B4-BE49-F238E27FC236}">
                    <a16:creationId xmlns:a16="http://schemas.microsoft.com/office/drawing/2014/main" id="{F683F651-AE16-F67B-C454-26B165CAD1B4}"/>
                  </a:ext>
                </a:extLst>
              </p:cNvPr>
              <p:cNvSpPr/>
              <p:nvPr/>
            </p:nvSpPr>
            <p:spPr>
              <a:xfrm>
                <a:off x="4635998" y="3377174"/>
                <a:ext cx="955946" cy="195836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ヒラギノ角ゴ ProN W3" panose="020B0300000000000000" pitchFamily="34" charset="-128"/>
                  <a:ea typeface="ヒラギノ角ゴ ProN W3" panose="020B0300000000000000" pitchFamily="34" charset="-128"/>
                </a:endParaRPr>
              </a:p>
            </p:txBody>
          </p:sp>
          <p:sp>
            <p:nvSpPr>
              <p:cNvPr id="27" name="四角形: 角を丸くする 26">
                <a:extLst>
                  <a:ext uri="{FF2B5EF4-FFF2-40B4-BE49-F238E27FC236}">
                    <a16:creationId xmlns:a16="http://schemas.microsoft.com/office/drawing/2014/main" id="{BEEFBF2F-7941-707E-9DF5-7E16DD8F52EB}"/>
                  </a:ext>
                </a:extLst>
              </p:cNvPr>
              <p:cNvSpPr/>
              <p:nvPr/>
            </p:nvSpPr>
            <p:spPr>
              <a:xfrm rot="5400000">
                <a:off x="4800527" y="2739163"/>
                <a:ext cx="1471859" cy="195836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ヒラギノ角ゴ ProN W3" panose="020B0300000000000000" pitchFamily="34" charset="-128"/>
                  <a:ea typeface="ヒラギノ角ゴ ProN W3" panose="020B0300000000000000" pitchFamily="34" charset="-128"/>
                </a:endParaRPr>
              </a:p>
            </p:txBody>
          </p:sp>
        </p:grp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E6E7EB79-7664-8D35-D60D-7981EE119964}"/>
              </a:ext>
            </a:extLst>
          </p:cNvPr>
          <p:cNvGrpSpPr/>
          <p:nvPr/>
        </p:nvGrpSpPr>
        <p:grpSpPr>
          <a:xfrm>
            <a:off x="4483650" y="3351977"/>
            <a:ext cx="190624" cy="190624"/>
            <a:chOff x="1819730" y="5775272"/>
            <a:chExt cx="169061" cy="169061"/>
          </a:xfrm>
          <a:solidFill>
            <a:schemeClr val="tx2">
              <a:lumMod val="75000"/>
              <a:lumOff val="25000"/>
            </a:schemeClr>
          </a:solidFill>
        </p:grpSpPr>
        <p:sp>
          <p:nvSpPr>
            <p:cNvPr id="29" name="楕円 28">
              <a:extLst>
                <a:ext uri="{FF2B5EF4-FFF2-40B4-BE49-F238E27FC236}">
                  <a16:creationId xmlns:a16="http://schemas.microsoft.com/office/drawing/2014/main" id="{08CA60C9-0170-A1BF-05BB-F47EC09F24D2}"/>
                </a:ext>
              </a:extLst>
            </p:cNvPr>
            <p:cNvSpPr/>
            <p:nvPr/>
          </p:nvSpPr>
          <p:spPr>
            <a:xfrm>
              <a:off x="1819730" y="5775272"/>
              <a:ext cx="169061" cy="169061"/>
            </a:xfrm>
            <a:prstGeom prst="ellipse">
              <a:avLst/>
            </a:prstGeom>
            <a:solidFill>
              <a:srgbClr val="DC0019"/>
            </a:solidFill>
            <a:ln w="190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endParaRPr>
            </a:p>
          </p:txBody>
        </p:sp>
        <p:grpSp>
          <p:nvGrpSpPr>
            <p:cNvPr id="30" name="グループ化 29">
              <a:extLst>
                <a:ext uri="{FF2B5EF4-FFF2-40B4-BE49-F238E27FC236}">
                  <a16:creationId xmlns:a16="http://schemas.microsoft.com/office/drawing/2014/main" id="{4E10EABE-8562-DB70-0C10-8EDE4C3D6060}"/>
                </a:ext>
              </a:extLst>
            </p:cNvPr>
            <p:cNvGrpSpPr/>
            <p:nvPr/>
          </p:nvGrpSpPr>
          <p:grpSpPr>
            <a:xfrm rot="2761252">
              <a:off x="1880311" y="5804009"/>
              <a:ext cx="54762" cy="80732"/>
              <a:chOff x="4635998" y="2101151"/>
              <a:chExt cx="998377" cy="1471859"/>
            </a:xfrm>
            <a:grpFill/>
          </p:grpSpPr>
          <p:sp>
            <p:nvSpPr>
              <p:cNvPr id="31" name="四角形: 角を丸くする 30">
                <a:extLst>
                  <a:ext uri="{FF2B5EF4-FFF2-40B4-BE49-F238E27FC236}">
                    <a16:creationId xmlns:a16="http://schemas.microsoft.com/office/drawing/2014/main" id="{F30D6835-7742-E5B0-81F9-E02D75B79282}"/>
                  </a:ext>
                </a:extLst>
              </p:cNvPr>
              <p:cNvSpPr/>
              <p:nvPr/>
            </p:nvSpPr>
            <p:spPr>
              <a:xfrm>
                <a:off x="4635998" y="3377174"/>
                <a:ext cx="955946" cy="195836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ヒラギノ角ゴ ProN W3" panose="020B0300000000000000" pitchFamily="34" charset="-128"/>
                  <a:ea typeface="ヒラギノ角ゴ ProN W3" panose="020B0300000000000000" pitchFamily="34" charset="-128"/>
                </a:endParaRPr>
              </a:p>
            </p:txBody>
          </p:sp>
          <p:sp>
            <p:nvSpPr>
              <p:cNvPr id="32" name="四角形: 角を丸くする 31">
                <a:extLst>
                  <a:ext uri="{FF2B5EF4-FFF2-40B4-BE49-F238E27FC236}">
                    <a16:creationId xmlns:a16="http://schemas.microsoft.com/office/drawing/2014/main" id="{CDF46F17-FCF8-D3AA-991A-E2D801767A33}"/>
                  </a:ext>
                </a:extLst>
              </p:cNvPr>
              <p:cNvSpPr/>
              <p:nvPr/>
            </p:nvSpPr>
            <p:spPr>
              <a:xfrm rot="5400000">
                <a:off x="4800527" y="2739163"/>
                <a:ext cx="1471859" cy="195836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ヒラギノ角ゴ ProN W3" panose="020B0300000000000000" pitchFamily="34" charset="-128"/>
                  <a:ea typeface="ヒラギノ角ゴ ProN W3" panose="020B0300000000000000" pitchFamily="34" charset="-128"/>
                </a:endParaRPr>
              </a:p>
            </p:txBody>
          </p:sp>
        </p:grpSp>
      </p:grp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488DE623-E811-AB46-81CC-181D7C077F1E}"/>
              </a:ext>
            </a:extLst>
          </p:cNvPr>
          <p:cNvSpPr txBox="1"/>
          <p:nvPr/>
        </p:nvSpPr>
        <p:spPr>
          <a:xfrm>
            <a:off x="4699592" y="3125965"/>
            <a:ext cx="2942277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kumimoji="1" lang="ja-JP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テキスト</a:t>
            </a:r>
            <a:endParaRPr kumimoji="1" lang="en-US" altLang="ja-JP" sz="1600" b="1" dirty="0">
              <a:solidFill>
                <a:schemeClr val="tx1">
                  <a:lumMod val="85000"/>
                  <a:lumOff val="15000"/>
                </a:schemeClr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  <a:p>
            <a:pPr>
              <a:lnSpc>
                <a:spcPct val="200000"/>
              </a:lnSpc>
            </a:pPr>
            <a:r>
              <a:rPr kumimoji="1" lang="ja-JP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テキスト</a:t>
            </a:r>
            <a:endParaRPr kumimoji="1" lang="en-US" altLang="ja-JP" sz="1600" b="1" dirty="0">
              <a:solidFill>
                <a:schemeClr val="tx1">
                  <a:lumMod val="85000"/>
                  <a:lumOff val="15000"/>
                </a:schemeClr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  <a:p>
            <a:pPr>
              <a:lnSpc>
                <a:spcPct val="200000"/>
              </a:lnSpc>
            </a:pPr>
            <a:r>
              <a:rPr kumimoji="1" lang="ja-JP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テキスト</a:t>
            </a:r>
          </a:p>
        </p:txBody>
      </p:sp>
      <p:grpSp>
        <p:nvGrpSpPr>
          <p:cNvPr id="34" name="グループ化 33">
            <a:extLst>
              <a:ext uri="{FF2B5EF4-FFF2-40B4-BE49-F238E27FC236}">
                <a16:creationId xmlns:a16="http://schemas.microsoft.com/office/drawing/2014/main" id="{83CE338A-ABF3-8DD5-E94F-2FF53E056591}"/>
              </a:ext>
            </a:extLst>
          </p:cNvPr>
          <p:cNvGrpSpPr/>
          <p:nvPr/>
        </p:nvGrpSpPr>
        <p:grpSpPr>
          <a:xfrm>
            <a:off x="4483650" y="3850995"/>
            <a:ext cx="190624" cy="190624"/>
            <a:chOff x="1819730" y="5775272"/>
            <a:chExt cx="169061" cy="169061"/>
          </a:xfrm>
          <a:solidFill>
            <a:schemeClr val="tx2">
              <a:lumMod val="75000"/>
              <a:lumOff val="25000"/>
            </a:schemeClr>
          </a:solidFill>
        </p:grpSpPr>
        <p:sp>
          <p:nvSpPr>
            <p:cNvPr id="35" name="楕円 34">
              <a:extLst>
                <a:ext uri="{FF2B5EF4-FFF2-40B4-BE49-F238E27FC236}">
                  <a16:creationId xmlns:a16="http://schemas.microsoft.com/office/drawing/2014/main" id="{CBDD86E9-A916-F251-D94F-08066C8ADEA8}"/>
                </a:ext>
              </a:extLst>
            </p:cNvPr>
            <p:cNvSpPr/>
            <p:nvPr/>
          </p:nvSpPr>
          <p:spPr>
            <a:xfrm>
              <a:off x="1819730" y="5775272"/>
              <a:ext cx="169061" cy="169061"/>
            </a:xfrm>
            <a:prstGeom prst="ellipse">
              <a:avLst/>
            </a:prstGeom>
            <a:solidFill>
              <a:srgbClr val="DC0019"/>
            </a:solidFill>
            <a:ln w="190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endParaRPr>
            </a:p>
          </p:txBody>
        </p:sp>
        <p:grpSp>
          <p:nvGrpSpPr>
            <p:cNvPr id="36" name="グループ化 35">
              <a:extLst>
                <a:ext uri="{FF2B5EF4-FFF2-40B4-BE49-F238E27FC236}">
                  <a16:creationId xmlns:a16="http://schemas.microsoft.com/office/drawing/2014/main" id="{706A2C5F-708D-C178-6CD0-A0B25630F30D}"/>
                </a:ext>
              </a:extLst>
            </p:cNvPr>
            <p:cNvGrpSpPr/>
            <p:nvPr/>
          </p:nvGrpSpPr>
          <p:grpSpPr>
            <a:xfrm rot="2761252">
              <a:off x="1880311" y="5804009"/>
              <a:ext cx="54762" cy="80732"/>
              <a:chOff x="4635998" y="2101151"/>
              <a:chExt cx="998377" cy="1471859"/>
            </a:xfrm>
            <a:grpFill/>
          </p:grpSpPr>
          <p:sp>
            <p:nvSpPr>
              <p:cNvPr id="37" name="四角形: 角を丸くする 36">
                <a:extLst>
                  <a:ext uri="{FF2B5EF4-FFF2-40B4-BE49-F238E27FC236}">
                    <a16:creationId xmlns:a16="http://schemas.microsoft.com/office/drawing/2014/main" id="{0C37FF27-57A1-CE3E-0330-AEA25DEA84B9}"/>
                  </a:ext>
                </a:extLst>
              </p:cNvPr>
              <p:cNvSpPr/>
              <p:nvPr/>
            </p:nvSpPr>
            <p:spPr>
              <a:xfrm>
                <a:off x="4635998" y="3377174"/>
                <a:ext cx="955946" cy="195836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ヒラギノ角ゴ ProN W3" panose="020B0300000000000000" pitchFamily="34" charset="-128"/>
                  <a:ea typeface="ヒラギノ角ゴ ProN W3" panose="020B0300000000000000" pitchFamily="34" charset="-128"/>
                </a:endParaRPr>
              </a:p>
            </p:txBody>
          </p:sp>
          <p:sp>
            <p:nvSpPr>
              <p:cNvPr id="38" name="四角形: 角を丸くする 37">
                <a:extLst>
                  <a:ext uri="{FF2B5EF4-FFF2-40B4-BE49-F238E27FC236}">
                    <a16:creationId xmlns:a16="http://schemas.microsoft.com/office/drawing/2014/main" id="{08FF3DD2-7DEA-2DEC-DC8C-AFE3450D53ED}"/>
                  </a:ext>
                </a:extLst>
              </p:cNvPr>
              <p:cNvSpPr/>
              <p:nvPr/>
            </p:nvSpPr>
            <p:spPr>
              <a:xfrm rot="5400000">
                <a:off x="4800527" y="2739163"/>
                <a:ext cx="1471859" cy="195836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ヒラギノ角ゴ ProN W3" panose="020B0300000000000000" pitchFamily="34" charset="-128"/>
                  <a:ea typeface="ヒラギノ角ゴ ProN W3" panose="020B0300000000000000" pitchFamily="34" charset="-128"/>
                </a:endParaRPr>
              </a:p>
            </p:txBody>
          </p:sp>
        </p:grpSp>
      </p:grpSp>
      <p:grpSp>
        <p:nvGrpSpPr>
          <p:cNvPr id="39" name="グループ化 38">
            <a:extLst>
              <a:ext uri="{FF2B5EF4-FFF2-40B4-BE49-F238E27FC236}">
                <a16:creationId xmlns:a16="http://schemas.microsoft.com/office/drawing/2014/main" id="{44FFFC3A-427C-AB42-7CB8-2F371E2B28D3}"/>
              </a:ext>
            </a:extLst>
          </p:cNvPr>
          <p:cNvGrpSpPr/>
          <p:nvPr/>
        </p:nvGrpSpPr>
        <p:grpSpPr>
          <a:xfrm>
            <a:off x="4483650" y="4341437"/>
            <a:ext cx="190624" cy="190624"/>
            <a:chOff x="1819730" y="5775272"/>
            <a:chExt cx="169061" cy="169061"/>
          </a:xfrm>
          <a:solidFill>
            <a:schemeClr val="tx2">
              <a:lumMod val="75000"/>
              <a:lumOff val="25000"/>
            </a:schemeClr>
          </a:solidFill>
        </p:grpSpPr>
        <p:sp>
          <p:nvSpPr>
            <p:cNvPr id="40" name="楕円 39">
              <a:extLst>
                <a:ext uri="{FF2B5EF4-FFF2-40B4-BE49-F238E27FC236}">
                  <a16:creationId xmlns:a16="http://schemas.microsoft.com/office/drawing/2014/main" id="{332E5110-3DE5-FBA5-86F8-F8963D6A1E25}"/>
                </a:ext>
              </a:extLst>
            </p:cNvPr>
            <p:cNvSpPr/>
            <p:nvPr/>
          </p:nvSpPr>
          <p:spPr>
            <a:xfrm>
              <a:off x="1819730" y="5775272"/>
              <a:ext cx="169061" cy="169061"/>
            </a:xfrm>
            <a:prstGeom prst="ellipse">
              <a:avLst/>
            </a:prstGeom>
            <a:solidFill>
              <a:srgbClr val="DC0019"/>
            </a:solidFill>
            <a:ln w="190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endParaRPr>
            </a:p>
          </p:txBody>
        </p:sp>
        <p:grpSp>
          <p:nvGrpSpPr>
            <p:cNvPr id="41" name="グループ化 40">
              <a:extLst>
                <a:ext uri="{FF2B5EF4-FFF2-40B4-BE49-F238E27FC236}">
                  <a16:creationId xmlns:a16="http://schemas.microsoft.com/office/drawing/2014/main" id="{4A1FA973-6570-C172-8CC0-778522D54B6D}"/>
                </a:ext>
              </a:extLst>
            </p:cNvPr>
            <p:cNvGrpSpPr/>
            <p:nvPr/>
          </p:nvGrpSpPr>
          <p:grpSpPr>
            <a:xfrm rot="2761252">
              <a:off x="1880311" y="5804009"/>
              <a:ext cx="54762" cy="80732"/>
              <a:chOff x="4635998" y="2101151"/>
              <a:chExt cx="998377" cy="1471859"/>
            </a:xfrm>
            <a:grpFill/>
          </p:grpSpPr>
          <p:sp>
            <p:nvSpPr>
              <p:cNvPr id="42" name="四角形: 角を丸くする 41">
                <a:extLst>
                  <a:ext uri="{FF2B5EF4-FFF2-40B4-BE49-F238E27FC236}">
                    <a16:creationId xmlns:a16="http://schemas.microsoft.com/office/drawing/2014/main" id="{35E1E426-AE95-0540-8B9D-C1F22C4FB2A7}"/>
                  </a:ext>
                </a:extLst>
              </p:cNvPr>
              <p:cNvSpPr/>
              <p:nvPr/>
            </p:nvSpPr>
            <p:spPr>
              <a:xfrm>
                <a:off x="4635998" y="3377174"/>
                <a:ext cx="955946" cy="195836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ヒラギノ角ゴ ProN W3" panose="020B0300000000000000" pitchFamily="34" charset="-128"/>
                  <a:ea typeface="ヒラギノ角ゴ ProN W3" panose="020B0300000000000000" pitchFamily="34" charset="-128"/>
                </a:endParaRPr>
              </a:p>
            </p:txBody>
          </p:sp>
          <p:sp>
            <p:nvSpPr>
              <p:cNvPr id="43" name="四角形: 角を丸くする 42">
                <a:extLst>
                  <a:ext uri="{FF2B5EF4-FFF2-40B4-BE49-F238E27FC236}">
                    <a16:creationId xmlns:a16="http://schemas.microsoft.com/office/drawing/2014/main" id="{F72D9E8A-F195-E608-7BED-D3BF14E2F906}"/>
                  </a:ext>
                </a:extLst>
              </p:cNvPr>
              <p:cNvSpPr/>
              <p:nvPr/>
            </p:nvSpPr>
            <p:spPr>
              <a:xfrm rot="5400000">
                <a:off x="4800527" y="2739163"/>
                <a:ext cx="1471859" cy="195836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ヒラギノ角ゴ ProN W3" panose="020B0300000000000000" pitchFamily="34" charset="-128"/>
                  <a:ea typeface="ヒラギノ角ゴ ProN W3" panose="020B0300000000000000" pitchFamily="34" charset="-128"/>
                </a:endParaRPr>
              </a:p>
            </p:txBody>
          </p:sp>
        </p:grpSp>
      </p:grpSp>
      <p:grpSp>
        <p:nvGrpSpPr>
          <p:cNvPr id="44" name="グループ化 43">
            <a:extLst>
              <a:ext uri="{FF2B5EF4-FFF2-40B4-BE49-F238E27FC236}">
                <a16:creationId xmlns:a16="http://schemas.microsoft.com/office/drawing/2014/main" id="{6E30A8F4-46D3-2C6B-5763-6181C655691F}"/>
              </a:ext>
            </a:extLst>
          </p:cNvPr>
          <p:cNvGrpSpPr/>
          <p:nvPr/>
        </p:nvGrpSpPr>
        <p:grpSpPr>
          <a:xfrm>
            <a:off x="8136467" y="3351977"/>
            <a:ext cx="190624" cy="190624"/>
            <a:chOff x="1819730" y="5775272"/>
            <a:chExt cx="169061" cy="169061"/>
          </a:xfrm>
          <a:solidFill>
            <a:schemeClr val="tx2">
              <a:lumMod val="75000"/>
              <a:lumOff val="25000"/>
            </a:schemeClr>
          </a:solidFill>
        </p:grpSpPr>
        <p:sp>
          <p:nvSpPr>
            <p:cNvPr id="45" name="楕円 44">
              <a:extLst>
                <a:ext uri="{FF2B5EF4-FFF2-40B4-BE49-F238E27FC236}">
                  <a16:creationId xmlns:a16="http://schemas.microsoft.com/office/drawing/2014/main" id="{C12F0498-0411-C9A7-B01B-069A704D3205}"/>
                </a:ext>
              </a:extLst>
            </p:cNvPr>
            <p:cNvSpPr/>
            <p:nvPr/>
          </p:nvSpPr>
          <p:spPr>
            <a:xfrm>
              <a:off x="1819730" y="5775272"/>
              <a:ext cx="169061" cy="169061"/>
            </a:xfrm>
            <a:prstGeom prst="ellipse">
              <a:avLst/>
            </a:prstGeom>
            <a:solidFill>
              <a:srgbClr val="DC0019"/>
            </a:solidFill>
            <a:ln w="190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endParaRPr>
            </a:p>
          </p:txBody>
        </p:sp>
        <p:grpSp>
          <p:nvGrpSpPr>
            <p:cNvPr id="46" name="グループ化 45">
              <a:extLst>
                <a:ext uri="{FF2B5EF4-FFF2-40B4-BE49-F238E27FC236}">
                  <a16:creationId xmlns:a16="http://schemas.microsoft.com/office/drawing/2014/main" id="{00099995-3D39-EB7B-619F-65B22B75B09B}"/>
                </a:ext>
              </a:extLst>
            </p:cNvPr>
            <p:cNvGrpSpPr/>
            <p:nvPr/>
          </p:nvGrpSpPr>
          <p:grpSpPr>
            <a:xfrm rot="2761252">
              <a:off x="1880311" y="5804009"/>
              <a:ext cx="54762" cy="80732"/>
              <a:chOff x="4635998" y="2101151"/>
              <a:chExt cx="998377" cy="1471859"/>
            </a:xfrm>
            <a:grpFill/>
          </p:grpSpPr>
          <p:sp>
            <p:nvSpPr>
              <p:cNvPr id="47" name="四角形: 角を丸くする 46">
                <a:extLst>
                  <a:ext uri="{FF2B5EF4-FFF2-40B4-BE49-F238E27FC236}">
                    <a16:creationId xmlns:a16="http://schemas.microsoft.com/office/drawing/2014/main" id="{623B1DB5-C4E5-1F13-7D0E-E5C529F561B8}"/>
                  </a:ext>
                </a:extLst>
              </p:cNvPr>
              <p:cNvSpPr/>
              <p:nvPr/>
            </p:nvSpPr>
            <p:spPr>
              <a:xfrm>
                <a:off x="4635998" y="3377174"/>
                <a:ext cx="955946" cy="195836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ヒラギノ角ゴ ProN W3" panose="020B0300000000000000" pitchFamily="34" charset="-128"/>
                  <a:ea typeface="ヒラギノ角ゴ ProN W3" panose="020B0300000000000000" pitchFamily="34" charset="-128"/>
                </a:endParaRPr>
              </a:p>
            </p:txBody>
          </p:sp>
          <p:sp>
            <p:nvSpPr>
              <p:cNvPr id="48" name="四角形: 角を丸くする 47">
                <a:extLst>
                  <a:ext uri="{FF2B5EF4-FFF2-40B4-BE49-F238E27FC236}">
                    <a16:creationId xmlns:a16="http://schemas.microsoft.com/office/drawing/2014/main" id="{2CCA5534-46D6-D099-D653-938519469567}"/>
                  </a:ext>
                </a:extLst>
              </p:cNvPr>
              <p:cNvSpPr/>
              <p:nvPr/>
            </p:nvSpPr>
            <p:spPr>
              <a:xfrm rot="5400000">
                <a:off x="4800527" y="2739163"/>
                <a:ext cx="1471859" cy="195836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ヒラギノ角ゴ ProN W3" panose="020B0300000000000000" pitchFamily="34" charset="-128"/>
                  <a:ea typeface="ヒラギノ角ゴ ProN W3" panose="020B0300000000000000" pitchFamily="34" charset="-128"/>
                </a:endParaRPr>
              </a:p>
            </p:txBody>
          </p:sp>
        </p:grpSp>
      </p:grp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EFDB4B3E-1CB8-9F19-FB54-B03EA4F19566}"/>
              </a:ext>
            </a:extLst>
          </p:cNvPr>
          <p:cNvSpPr txBox="1"/>
          <p:nvPr/>
        </p:nvSpPr>
        <p:spPr>
          <a:xfrm>
            <a:off x="8352409" y="3125965"/>
            <a:ext cx="2942277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kumimoji="1" lang="ja-JP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テキスト</a:t>
            </a:r>
            <a:endParaRPr kumimoji="1" lang="en-US" altLang="ja-JP" sz="1600" b="1" dirty="0">
              <a:solidFill>
                <a:schemeClr val="tx1">
                  <a:lumMod val="85000"/>
                  <a:lumOff val="15000"/>
                </a:schemeClr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  <a:p>
            <a:pPr>
              <a:lnSpc>
                <a:spcPct val="200000"/>
              </a:lnSpc>
            </a:pPr>
            <a:r>
              <a:rPr kumimoji="1" lang="ja-JP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テキスト</a:t>
            </a:r>
            <a:endParaRPr kumimoji="1" lang="en-US" altLang="ja-JP" sz="1600" b="1" dirty="0">
              <a:solidFill>
                <a:schemeClr val="tx1">
                  <a:lumMod val="85000"/>
                  <a:lumOff val="15000"/>
                </a:schemeClr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  <a:p>
            <a:pPr>
              <a:lnSpc>
                <a:spcPct val="200000"/>
              </a:lnSpc>
            </a:pPr>
            <a:r>
              <a:rPr kumimoji="1" lang="ja-JP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テキスト</a:t>
            </a:r>
          </a:p>
        </p:txBody>
      </p:sp>
      <p:grpSp>
        <p:nvGrpSpPr>
          <p:cNvPr id="50" name="グループ化 49">
            <a:extLst>
              <a:ext uri="{FF2B5EF4-FFF2-40B4-BE49-F238E27FC236}">
                <a16:creationId xmlns:a16="http://schemas.microsoft.com/office/drawing/2014/main" id="{5B354326-44BE-804C-B8CD-2B8CD738DB55}"/>
              </a:ext>
            </a:extLst>
          </p:cNvPr>
          <p:cNvGrpSpPr/>
          <p:nvPr/>
        </p:nvGrpSpPr>
        <p:grpSpPr>
          <a:xfrm>
            <a:off x="8136467" y="3850995"/>
            <a:ext cx="190624" cy="190624"/>
            <a:chOff x="1819730" y="5775272"/>
            <a:chExt cx="169061" cy="169061"/>
          </a:xfrm>
          <a:solidFill>
            <a:schemeClr val="tx2">
              <a:lumMod val="75000"/>
              <a:lumOff val="25000"/>
            </a:schemeClr>
          </a:solidFill>
        </p:grpSpPr>
        <p:sp>
          <p:nvSpPr>
            <p:cNvPr id="51" name="楕円 50">
              <a:extLst>
                <a:ext uri="{FF2B5EF4-FFF2-40B4-BE49-F238E27FC236}">
                  <a16:creationId xmlns:a16="http://schemas.microsoft.com/office/drawing/2014/main" id="{C724409C-AE96-BC97-267E-BD0E428AE1FE}"/>
                </a:ext>
              </a:extLst>
            </p:cNvPr>
            <p:cNvSpPr/>
            <p:nvPr/>
          </p:nvSpPr>
          <p:spPr>
            <a:xfrm>
              <a:off x="1819730" y="5775272"/>
              <a:ext cx="169061" cy="169061"/>
            </a:xfrm>
            <a:prstGeom prst="ellipse">
              <a:avLst/>
            </a:prstGeom>
            <a:solidFill>
              <a:srgbClr val="DC0019"/>
            </a:solidFill>
            <a:ln w="190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endParaRPr>
            </a:p>
          </p:txBody>
        </p:sp>
        <p:grpSp>
          <p:nvGrpSpPr>
            <p:cNvPr id="52" name="グループ化 51">
              <a:extLst>
                <a:ext uri="{FF2B5EF4-FFF2-40B4-BE49-F238E27FC236}">
                  <a16:creationId xmlns:a16="http://schemas.microsoft.com/office/drawing/2014/main" id="{277CBB9B-DC6E-C656-034B-AB7298B8C348}"/>
                </a:ext>
              </a:extLst>
            </p:cNvPr>
            <p:cNvGrpSpPr/>
            <p:nvPr/>
          </p:nvGrpSpPr>
          <p:grpSpPr>
            <a:xfrm rot="2761252">
              <a:off x="1880311" y="5804009"/>
              <a:ext cx="54762" cy="80732"/>
              <a:chOff x="4635998" y="2101151"/>
              <a:chExt cx="998377" cy="1471859"/>
            </a:xfrm>
            <a:grpFill/>
          </p:grpSpPr>
          <p:sp>
            <p:nvSpPr>
              <p:cNvPr id="53" name="四角形: 角を丸くする 52">
                <a:extLst>
                  <a:ext uri="{FF2B5EF4-FFF2-40B4-BE49-F238E27FC236}">
                    <a16:creationId xmlns:a16="http://schemas.microsoft.com/office/drawing/2014/main" id="{3A02F992-92BC-00D2-AE6C-66514E590E52}"/>
                  </a:ext>
                </a:extLst>
              </p:cNvPr>
              <p:cNvSpPr/>
              <p:nvPr/>
            </p:nvSpPr>
            <p:spPr>
              <a:xfrm>
                <a:off x="4635998" y="3377174"/>
                <a:ext cx="955946" cy="195836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ヒラギノ角ゴ ProN W3" panose="020B0300000000000000" pitchFamily="34" charset="-128"/>
                  <a:ea typeface="ヒラギノ角ゴ ProN W3" panose="020B0300000000000000" pitchFamily="34" charset="-128"/>
                </a:endParaRPr>
              </a:p>
            </p:txBody>
          </p:sp>
          <p:sp>
            <p:nvSpPr>
              <p:cNvPr id="54" name="四角形: 角を丸くする 53">
                <a:extLst>
                  <a:ext uri="{FF2B5EF4-FFF2-40B4-BE49-F238E27FC236}">
                    <a16:creationId xmlns:a16="http://schemas.microsoft.com/office/drawing/2014/main" id="{DA96B269-B7D9-7A17-19F7-95ABD1AFD180}"/>
                  </a:ext>
                </a:extLst>
              </p:cNvPr>
              <p:cNvSpPr/>
              <p:nvPr/>
            </p:nvSpPr>
            <p:spPr>
              <a:xfrm rot="5400000">
                <a:off x="4800527" y="2739163"/>
                <a:ext cx="1471859" cy="195836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ヒラギノ角ゴ ProN W3" panose="020B0300000000000000" pitchFamily="34" charset="-128"/>
                  <a:ea typeface="ヒラギノ角ゴ ProN W3" panose="020B0300000000000000" pitchFamily="34" charset="-128"/>
                </a:endParaRPr>
              </a:p>
            </p:txBody>
          </p:sp>
        </p:grpSp>
      </p:grpSp>
      <p:grpSp>
        <p:nvGrpSpPr>
          <p:cNvPr id="55" name="グループ化 54">
            <a:extLst>
              <a:ext uri="{FF2B5EF4-FFF2-40B4-BE49-F238E27FC236}">
                <a16:creationId xmlns:a16="http://schemas.microsoft.com/office/drawing/2014/main" id="{44D011EC-3814-A1A7-D720-67CA95A4B91F}"/>
              </a:ext>
            </a:extLst>
          </p:cNvPr>
          <p:cNvGrpSpPr/>
          <p:nvPr/>
        </p:nvGrpSpPr>
        <p:grpSpPr>
          <a:xfrm>
            <a:off x="8136467" y="4341437"/>
            <a:ext cx="190624" cy="190624"/>
            <a:chOff x="1819730" y="5775272"/>
            <a:chExt cx="169061" cy="169061"/>
          </a:xfrm>
          <a:solidFill>
            <a:schemeClr val="tx2">
              <a:lumMod val="75000"/>
              <a:lumOff val="25000"/>
            </a:schemeClr>
          </a:solidFill>
        </p:grpSpPr>
        <p:sp>
          <p:nvSpPr>
            <p:cNvPr id="56" name="楕円 55">
              <a:extLst>
                <a:ext uri="{FF2B5EF4-FFF2-40B4-BE49-F238E27FC236}">
                  <a16:creationId xmlns:a16="http://schemas.microsoft.com/office/drawing/2014/main" id="{481DCFC2-A3AA-6787-F7F7-624F8746A31A}"/>
                </a:ext>
              </a:extLst>
            </p:cNvPr>
            <p:cNvSpPr/>
            <p:nvPr/>
          </p:nvSpPr>
          <p:spPr>
            <a:xfrm>
              <a:off x="1819730" y="5775272"/>
              <a:ext cx="169061" cy="169061"/>
            </a:xfrm>
            <a:prstGeom prst="ellipse">
              <a:avLst/>
            </a:prstGeom>
            <a:solidFill>
              <a:srgbClr val="DC0019"/>
            </a:solidFill>
            <a:ln w="190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endParaRPr>
            </a:p>
          </p:txBody>
        </p:sp>
        <p:grpSp>
          <p:nvGrpSpPr>
            <p:cNvPr id="57" name="グループ化 56">
              <a:extLst>
                <a:ext uri="{FF2B5EF4-FFF2-40B4-BE49-F238E27FC236}">
                  <a16:creationId xmlns:a16="http://schemas.microsoft.com/office/drawing/2014/main" id="{1052B593-B349-E962-425E-8DD49373891C}"/>
                </a:ext>
              </a:extLst>
            </p:cNvPr>
            <p:cNvGrpSpPr/>
            <p:nvPr/>
          </p:nvGrpSpPr>
          <p:grpSpPr>
            <a:xfrm rot="2761252">
              <a:off x="1880311" y="5804009"/>
              <a:ext cx="54762" cy="80732"/>
              <a:chOff x="4635998" y="2101151"/>
              <a:chExt cx="998377" cy="1471859"/>
            </a:xfrm>
            <a:grpFill/>
          </p:grpSpPr>
          <p:sp>
            <p:nvSpPr>
              <p:cNvPr id="58" name="四角形: 角を丸くする 57">
                <a:extLst>
                  <a:ext uri="{FF2B5EF4-FFF2-40B4-BE49-F238E27FC236}">
                    <a16:creationId xmlns:a16="http://schemas.microsoft.com/office/drawing/2014/main" id="{24E04388-849D-8ADC-9B52-10832660CB23}"/>
                  </a:ext>
                </a:extLst>
              </p:cNvPr>
              <p:cNvSpPr/>
              <p:nvPr/>
            </p:nvSpPr>
            <p:spPr>
              <a:xfrm>
                <a:off x="4635998" y="3377174"/>
                <a:ext cx="955946" cy="195836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ヒラギノ角ゴ ProN W3" panose="020B0300000000000000" pitchFamily="34" charset="-128"/>
                  <a:ea typeface="ヒラギノ角ゴ ProN W3" panose="020B0300000000000000" pitchFamily="34" charset="-128"/>
                </a:endParaRPr>
              </a:p>
            </p:txBody>
          </p:sp>
          <p:sp>
            <p:nvSpPr>
              <p:cNvPr id="59" name="四角形: 角を丸くする 58">
                <a:extLst>
                  <a:ext uri="{FF2B5EF4-FFF2-40B4-BE49-F238E27FC236}">
                    <a16:creationId xmlns:a16="http://schemas.microsoft.com/office/drawing/2014/main" id="{F6F8AAAB-C0C3-0FEF-2642-C2A8F19B5417}"/>
                  </a:ext>
                </a:extLst>
              </p:cNvPr>
              <p:cNvSpPr/>
              <p:nvPr/>
            </p:nvSpPr>
            <p:spPr>
              <a:xfrm rot="5400000">
                <a:off x="4800527" y="2739163"/>
                <a:ext cx="1471859" cy="195836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ヒラギノ角ゴ ProN W3" panose="020B0300000000000000" pitchFamily="34" charset="-128"/>
                  <a:ea typeface="ヒラギノ角ゴ ProN W3" panose="020B0300000000000000" pitchFamily="34" charset="-128"/>
                </a:endParaRPr>
              </a:p>
            </p:txBody>
          </p:sp>
        </p:grpSp>
      </p:grpSp>
      <p:grpSp>
        <p:nvGrpSpPr>
          <p:cNvPr id="241" name="グループ化 240">
            <a:extLst>
              <a:ext uri="{FF2B5EF4-FFF2-40B4-BE49-F238E27FC236}">
                <a16:creationId xmlns:a16="http://schemas.microsoft.com/office/drawing/2014/main" id="{927B888B-B590-7539-1607-8DC25EF765E5}"/>
              </a:ext>
            </a:extLst>
          </p:cNvPr>
          <p:cNvGrpSpPr/>
          <p:nvPr/>
        </p:nvGrpSpPr>
        <p:grpSpPr>
          <a:xfrm>
            <a:off x="1441260" y="4678078"/>
            <a:ext cx="1210466" cy="2179922"/>
            <a:chOff x="5807969" y="2708919"/>
            <a:chExt cx="1079586" cy="1944219"/>
          </a:xfrm>
        </p:grpSpPr>
        <p:sp>
          <p:nvSpPr>
            <p:cNvPr id="242" name="楕円 241">
              <a:extLst>
                <a:ext uri="{FF2B5EF4-FFF2-40B4-BE49-F238E27FC236}">
                  <a16:creationId xmlns:a16="http://schemas.microsoft.com/office/drawing/2014/main" id="{D1942DAC-F2EF-C33E-92DC-73919DF15DB6}"/>
                </a:ext>
              </a:extLst>
            </p:cNvPr>
            <p:cNvSpPr/>
            <p:nvPr/>
          </p:nvSpPr>
          <p:spPr>
            <a:xfrm>
              <a:off x="6023650" y="2708919"/>
              <a:ext cx="648208" cy="648208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43" name="楕円 33">
              <a:extLst>
                <a:ext uri="{FF2B5EF4-FFF2-40B4-BE49-F238E27FC236}">
                  <a16:creationId xmlns:a16="http://schemas.microsoft.com/office/drawing/2014/main" id="{43749D58-CD4E-A4E5-E87C-6A5239DDCF38}"/>
                </a:ext>
              </a:extLst>
            </p:cNvPr>
            <p:cNvSpPr/>
            <p:nvPr/>
          </p:nvSpPr>
          <p:spPr>
            <a:xfrm rot="5400000">
              <a:off x="5739773" y="3505357"/>
              <a:ext cx="1215977" cy="1079586"/>
            </a:xfrm>
            <a:custGeom>
              <a:avLst/>
              <a:gdLst>
                <a:gd name="connsiteX0" fmla="*/ 0 w 943849"/>
                <a:gd name="connsiteY0" fmla="*/ 471925 h 943849"/>
                <a:gd name="connsiteX1" fmla="*/ 471925 w 943849"/>
                <a:gd name="connsiteY1" fmla="*/ 0 h 943849"/>
                <a:gd name="connsiteX2" fmla="*/ 943850 w 943849"/>
                <a:gd name="connsiteY2" fmla="*/ 471925 h 943849"/>
                <a:gd name="connsiteX3" fmla="*/ 471925 w 943849"/>
                <a:gd name="connsiteY3" fmla="*/ 943850 h 943849"/>
                <a:gd name="connsiteX4" fmla="*/ 0 w 943849"/>
                <a:gd name="connsiteY4" fmla="*/ 471925 h 943849"/>
                <a:gd name="connsiteX0" fmla="*/ 0 w 707367"/>
                <a:gd name="connsiteY0" fmla="*/ 487714 h 943898"/>
                <a:gd name="connsiteX1" fmla="*/ 235442 w 707367"/>
                <a:gd name="connsiteY1" fmla="*/ 23 h 943898"/>
                <a:gd name="connsiteX2" fmla="*/ 707367 w 707367"/>
                <a:gd name="connsiteY2" fmla="*/ 471948 h 943898"/>
                <a:gd name="connsiteX3" fmla="*/ 235442 w 707367"/>
                <a:gd name="connsiteY3" fmla="*/ 943873 h 943898"/>
                <a:gd name="connsiteX4" fmla="*/ 0 w 707367"/>
                <a:gd name="connsiteY4" fmla="*/ 487714 h 943898"/>
                <a:gd name="connsiteX0" fmla="*/ 0 w 707370"/>
                <a:gd name="connsiteY0" fmla="*/ 456188 h 943898"/>
                <a:gd name="connsiteX1" fmla="*/ 235445 w 707370"/>
                <a:gd name="connsiteY1" fmla="*/ 25 h 943898"/>
                <a:gd name="connsiteX2" fmla="*/ 707370 w 707370"/>
                <a:gd name="connsiteY2" fmla="*/ 471950 h 943898"/>
                <a:gd name="connsiteX3" fmla="*/ 235445 w 707370"/>
                <a:gd name="connsiteY3" fmla="*/ 943875 h 943898"/>
                <a:gd name="connsiteX4" fmla="*/ 0 w 707370"/>
                <a:gd name="connsiteY4" fmla="*/ 456188 h 943898"/>
                <a:gd name="connsiteX0" fmla="*/ 0 w 707370"/>
                <a:gd name="connsiteY0" fmla="*/ 456188 h 943912"/>
                <a:gd name="connsiteX1" fmla="*/ 235445 w 707370"/>
                <a:gd name="connsiteY1" fmla="*/ 25 h 943912"/>
                <a:gd name="connsiteX2" fmla="*/ 707370 w 707370"/>
                <a:gd name="connsiteY2" fmla="*/ 471950 h 943912"/>
                <a:gd name="connsiteX3" fmla="*/ 235445 w 707370"/>
                <a:gd name="connsiteY3" fmla="*/ 943875 h 943912"/>
                <a:gd name="connsiteX4" fmla="*/ 0 w 707370"/>
                <a:gd name="connsiteY4" fmla="*/ 456188 h 943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7370" h="943912">
                  <a:moveTo>
                    <a:pt x="0" y="456188"/>
                  </a:moveTo>
                  <a:cubicBezTo>
                    <a:pt x="0" y="195551"/>
                    <a:pt x="117550" y="-2602"/>
                    <a:pt x="235445" y="25"/>
                  </a:cubicBezTo>
                  <a:cubicBezTo>
                    <a:pt x="353340" y="2652"/>
                    <a:pt x="707371" y="133815"/>
                    <a:pt x="707370" y="471950"/>
                  </a:cubicBezTo>
                  <a:cubicBezTo>
                    <a:pt x="707369" y="810085"/>
                    <a:pt x="353340" y="946502"/>
                    <a:pt x="235445" y="943875"/>
                  </a:cubicBezTo>
                  <a:cubicBezTo>
                    <a:pt x="117550" y="941248"/>
                    <a:pt x="0" y="716825"/>
                    <a:pt x="0" y="456188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kumimoji="1" lang="ja-JP" altLang="en-US" sz="1100" dirty="0"/>
                <a:t>イラスト</a:t>
              </a:r>
              <a:endParaRPr kumimoji="1" lang="en-US" altLang="ja-JP" sz="1100" dirty="0"/>
            </a:p>
            <a:p>
              <a:pPr algn="ctr"/>
              <a:r>
                <a:rPr kumimoji="1" lang="ja-JP" altLang="en-US" sz="1100" dirty="0"/>
                <a:t>アイコン</a:t>
              </a:r>
              <a:endParaRPr kumimoji="1" lang="en-US" altLang="ja-JP" sz="1100" dirty="0"/>
            </a:p>
            <a:p>
              <a:pPr algn="ctr"/>
              <a:r>
                <a:rPr kumimoji="1" lang="ja-JP" altLang="en-US" sz="1100" dirty="0"/>
                <a:t>画像</a:t>
              </a:r>
              <a:endParaRPr kumimoji="1" lang="en-US" altLang="ja-JP" sz="1100" dirty="0"/>
            </a:p>
            <a:p>
              <a:pPr algn="ctr"/>
              <a:r>
                <a:rPr kumimoji="1" lang="ja-JP" altLang="en-US" sz="1100" dirty="0"/>
                <a:t>など</a:t>
              </a:r>
            </a:p>
          </p:txBody>
        </p:sp>
      </p:grpSp>
      <p:grpSp>
        <p:nvGrpSpPr>
          <p:cNvPr id="244" name="グループ化 243">
            <a:extLst>
              <a:ext uri="{FF2B5EF4-FFF2-40B4-BE49-F238E27FC236}">
                <a16:creationId xmlns:a16="http://schemas.microsoft.com/office/drawing/2014/main" id="{EA96A9C7-E21E-12D0-3E8E-CA60043957DE}"/>
              </a:ext>
            </a:extLst>
          </p:cNvPr>
          <p:cNvGrpSpPr/>
          <p:nvPr/>
        </p:nvGrpSpPr>
        <p:grpSpPr>
          <a:xfrm>
            <a:off x="9246726" y="4678078"/>
            <a:ext cx="1210466" cy="2179922"/>
            <a:chOff x="5807969" y="2708919"/>
            <a:chExt cx="1079586" cy="1944219"/>
          </a:xfrm>
        </p:grpSpPr>
        <p:sp>
          <p:nvSpPr>
            <p:cNvPr id="245" name="楕円 244">
              <a:extLst>
                <a:ext uri="{FF2B5EF4-FFF2-40B4-BE49-F238E27FC236}">
                  <a16:creationId xmlns:a16="http://schemas.microsoft.com/office/drawing/2014/main" id="{42C66132-1B51-0E8B-62F0-4BFE19220B58}"/>
                </a:ext>
              </a:extLst>
            </p:cNvPr>
            <p:cNvSpPr/>
            <p:nvPr/>
          </p:nvSpPr>
          <p:spPr>
            <a:xfrm>
              <a:off x="6023650" y="2708919"/>
              <a:ext cx="648208" cy="648208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46" name="楕円 33">
              <a:extLst>
                <a:ext uri="{FF2B5EF4-FFF2-40B4-BE49-F238E27FC236}">
                  <a16:creationId xmlns:a16="http://schemas.microsoft.com/office/drawing/2014/main" id="{C44F1C30-A989-F304-2426-791163F95A1C}"/>
                </a:ext>
              </a:extLst>
            </p:cNvPr>
            <p:cNvSpPr/>
            <p:nvPr/>
          </p:nvSpPr>
          <p:spPr>
            <a:xfrm rot="5400000">
              <a:off x="5739773" y="3505357"/>
              <a:ext cx="1215977" cy="1079586"/>
            </a:xfrm>
            <a:custGeom>
              <a:avLst/>
              <a:gdLst>
                <a:gd name="connsiteX0" fmla="*/ 0 w 943849"/>
                <a:gd name="connsiteY0" fmla="*/ 471925 h 943849"/>
                <a:gd name="connsiteX1" fmla="*/ 471925 w 943849"/>
                <a:gd name="connsiteY1" fmla="*/ 0 h 943849"/>
                <a:gd name="connsiteX2" fmla="*/ 943850 w 943849"/>
                <a:gd name="connsiteY2" fmla="*/ 471925 h 943849"/>
                <a:gd name="connsiteX3" fmla="*/ 471925 w 943849"/>
                <a:gd name="connsiteY3" fmla="*/ 943850 h 943849"/>
                <a:gd name="connsiteX4" fmla="*/ 0 w 943849"/>
                <a:gd name="connsiteY4" fmla="*/ 471925 h 943849"/>
                <a:gd name="connsiteX0" fmla="*/ 0 w 707367"/>
                <a:gd name="connsiteY0" fmla="*/ 487714 h 943898"/>
                <a:gd name="connsiteX1" fmla="*/ 235442 w 707367"/>
                <a:gd name="connsiteY1" fmla="*/ 23 h 943898"/>
                <a:gd name="connsiteX2" fmla="*/ 707367 w 707367"/>
                <a:gd name="connsiteY2" fmla="*/ 471948 h 943898"/>
                <a:gd name="connsiteX3" fmla="*/ 235442 w 707367"/>
                <a:gd name="connsiteY3" fmla="*/ 943873 h 943898"/>
                <a:gd name="connsiteX4" fmla="*/ 0 w 707367"/>
                <a:gd name="connsiteY4" fmla="*/ 487714 h 943898"/>
                <a:gd name="connsiteX0" fmla="*/ 0 w 707370"/>
                <a:gd name="connsiteY0" fmla="*/ 456188 h 943898"/>
                <a:gd name="connsiteX1" fmla="*/ 235445 w 707370"/>
                <a:gd name="connsiteY1" fmla="*/ 25 h 943898"/>
                <a:gd name="connsiteX2" fmla="*/ 707370 w 707370"/>
                <a:gd name="connsiteY2" fmla="*/ 471950 h 943898"/>
                <a:gd name="connsiteX3" fmla="*/ 235445 w 707370"/>
                <a:gd name="connsiteY3" fmla="*/ 943875 h 943898"/>
                <a:gd name="connsiteX4" fmla="*/ 0 w 707370"/>
                <a:gd name="connsiteY4" fmla="*/ 456188 h 943898"/>
                <a:gd name="connsiteX0" fmla="*/ 0 w 707370"/>
                <a:gd name="connsiteY0" fmla="*/ 456188 h 943912"/>
                <a:gd name="connsiteX1" fmla="*/ 235445 w 707370"/>
                <a:gd name="connsiteY1" fmla="*/ 25 h 943912"/>
                <a:gd name="connsiteX2" fmla="*/ 707370 w 707370"/>
                <a:gd name="connsiteY2" fmla="*/ 471950 h 943912"/>
                <a:gd name="connsiteX3" fmla="*/ 235445 w 707370"/>
                <a:gd name="connsiteY3" fmla="*/ 943875 h 943912"/>
                <a:gd name="connsiteX4" fmla="*/ 0 w 707370"/>
                <a:gd name="connsiteY4" fmla="*/ 456188 h 943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7370" h="943912">
                  <a:moveTo>
                    <a:pt x="0" y="456188"/>
                  </a:moveTo>
                  <a:cubicBezTo>
                    <a:pt x="0" y="195551"/>
                    <a:pt x="117550" y="-2602"/>
                    <a:pt x="235445" y="25"/>
                  </a:cubicBezTo>
                  <a:cubicBezTo>
                    <a:pt x="353340" y="2652"/>
                    <a:pt x="707371" y="133815"/>
                    <a:pt x="707370" y="471950"/>
                  </a:cubicBezTo>
                  <a:cubicBezTo>
                    <a:pt x="707369" y="810085"/>
                    <a:pt x="353340" y="946502"/>
                    <a:pt x="235445" y="943875"/>
                  </a:cubicBezTo>
                  <a:cubicBezTo>
                    <a:pt x="117550" y="941248"/>
                    <a:pt x="0" y="716825"/>
                    <a:pt x="0" y="456188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kumimoji="1" lang="ja-JP" altLang="en-US" sz="1100" dirty="0"/>
                <a:t>イラスト</a:t>
              </a:r>
              <a:endParaRPr kumimoji="1" lang="en-US" altLang="ja-JP" sz="1100" dirty="0"/>
            </a:p>
            <a:p>
              <a:pPr algn="ctr"/>
              <a:r>
                <a:rPr kumimoji="1" lang="ja-JP" altLang="en-US" sz="1100" dirty="0"/>
                <a:t>アイコン</a:t>
              </a:r>
              <a:endParaRPr kumimoji="1" lang="en-US" altLang="ja-JP" sz="1100" dirty="0"/>
            </a:p>
            <a:p>
              <a:pPr algn="ctr"/>
              <a:r>
                <a:rPr kumimoji="1" lang="ja-JP" altLang="en-US" sz="1100" dirty="0"/>
                <a:t>画像</a:t>
              </a:r>
              <a:endParaRPr kumimoji="1" lang="en-US" altLang="ja-JP" sz="1100" dirty="0"/>
            </a:p>
            <a:p>
              <a:pPr algn="ctr"/>
              <a:r>
                <a:rPr kumimoji="1" lang="ja-JP" altLang="en-US" sz="1100" dirty="0"/>
                <a:t>など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049571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80CDFD-25FC-638F-781B-236715B36D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四角形: 角を丸くする 56">
            <a:extLst>
              <a:ext uri="{FF2B5EF4-FFF2-40B4-BE49-F238E27FC236}">
                <a16:creationId xmlns:a16="http://schemas.microsoft.com/office/drawing/2014/main" id="{0E7279D5-ED5F-0230-7402-2D02C8D1E2ED}"/>
              </a:ext>
            </a:extLst>
          </p:cNvPr>
          <p:cNvSpPr/>
          <p:nvPr/>
        </p:nvSpPr>
        <p:spPr>
          <a:xfrm>
            <a:off x="664486" y="1247574"/>
            <a:ext cx="5319528" cy="2154802"/>
          </a:xfrm>
          <a:prstGeom prst="roundRect">
            <a:avLst>
              <a:gd name="adj" fmla="val 3768"/>
            </a:avLst>
          </a:prstGeom>
          <a:solidFill>
            <a:srgbClr val="DC0019">
              <a:alpha val="5098"/>
            </a:srgbClr>
          </a:solidFill>
          <a:ln w="3175">
            <a:noFill/>
            <a:prstDash val="lgDashDot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b="1" dirty="0">
              <a:solidFill>
                <a:srgbClr val="0A49BA"/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</p:txBody>
      </p:sp>
      <p:sp>
        <p:nvSpPr>
          <p:cNvPr id="58" name="四角形: 角を丸くする 57">
            <a:extLst>
              <a:ext uri="{FF2B5EF4-FFF2-40B4-BE49-F238E27FC236}">
                <a16:creationId xmlns:a16="http://schemas.microsoft.com/office/drawing/2014/main" id="{F533BEC7-87B3-F96E-B4C7-4D68A2A420B2}"/>
              </a:ext>
            </a:extLst>
          </p:cNvPr>
          <p:cNvSpPr/>
          <p:nvPr/>
        </p:nvSpPr>
        <p:spPr>
          <a:xfrm>
            <a:off x="6207986" y="1247574"/>
            <a:ext cx="5319528" cy="2154802"/>
          </a:xfrm>
          <a:prstGeom prst="roundRect">
            <a:avLst>
              <a:gd name="adj" fmla="val 3768"/>
            </a:avLst>
          </a:prstGeom>
          <a:solidFill>
            <a:srgbClr val="DC0019">
              <a:alpha val="5098"/>
            </a:srgbClr>
          </a:solidFill>
          <a:ln w="3175">
            <a:noFill/>
            <a:prstDash val="lgDashDot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b="1" dirty="0">
              <a:solidFill>
                <a:srgbClr val="0A49BA"/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</p:txBody>
      </p:sp>
      <p:sp>
        <p:nvSpPr>
          <p:cNvPr id="61" name="四角形: 角を丸くする 60">
            <a:extLst>
              <a:ext uri="{FF2B5EF4-FFF2-40B4-BE49-F238E27FC236}">
                <a16:creationId xmlns:a16="http://schemas.microsoft.com/office/drawing/2014/main" id="{7888CF66-52D4-1464-FA5D-0E3A1E0025F1}"/>
              </a:ext>
            </a:extLst>
          </p:cNvPr>
          <p:cNvSpPr/>
          <p:nvPr/>
        </p:nvSpPr>
        <p:spPr>
          <a:xfrm>
            <a:off x="664486" y="4017397"/>
            <a:ext cx="5319528" cy="2154802"/>
          </a:xfrm>
          <a:prstGeom prst="roundRect">
            <a:avLst>
              <a:gd name="adj" fmla="val 3768"/>
            </a:avLst>
          </a:prstGeom>
          <a:solidFill>
            <a:srgbClr val="DC0019">
              <a:alpha val="5098"/>
            </a:srgbClr>
          </a:solidFill>
          <a:ln w="3175">
            <a:noFill/>
            <a:prstDash val="lgDashDot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b="1" dirty="0">
              <a:solidFill>
                <a:srgbClr val="0A49BA"/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</p:txBody>
      </p:sp>
      <p:sp>
        <p:nvSpPr>
          <p:cNvPr id="62" name="四角形: 角を丸くする 61">
            <a:extLst>
              <a:ext uri="{FF2B5EF4-FFF2-40B4-BE49-F238E27FC236}">
                <a16:creationId xmlns:a16="http://schemas.microsoft.com/office/drawing/2014/main" id="{D5344E73-FC87-EC0D-B314-72820CC78873}"/>
              </a:ext>
            </a:extLst>
          </p:cNvPr>
          <p:cNvSpPr/>
          <p:nvPr/>
        </p:nvSpPr>
        <p:spPr>
          <a:xfrm>
            <a:off x="6207986" y="4017397"/>
            <a:ext cx="5319528" cy="2154802"/>
          </a:xfrm>
          <a:prstGeom prst="roundRect">
            <a:avLst>
              <a:gd name="adj" fmla="val 3768"/>
            </a:avLst>
          </a:prstGeom>
          <a:solidFill>
            <a:srgbClr val="DC0019">
              <a:alpha val="5098"/>
            </a:srgbClr>
          </a:solidFill>
          <a:ln w="3175">
            <a:noFill/>
            <a:prstDash val="lgDashDot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b="1" dirty="0">
              <a:solidFill>
                <a:srgbClr val="0A49BA"/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</p:txBody>
      </p:sp>
      <p:sp>
        <p:nvSpPr>
          <p:cNvPr id="3" name="タイトル 13">
            <a:extLst>
              <a:ext uri="{FF2B5EF4-FFF2-40B4-BE49-F238E27FC236}">
                <a16:creationId xmlns:a16="http://schemas.microsoft.com/office/drawing/2014/main" id="{D9746913-F29B-8236-7EA0-CA8B907AB3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ja-JP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テキスト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1E2ABB86-44A6-2C3F-05F3-918697D2DC11}"/>
              </a:ext>
            </a:extLst>
          </p:cNvPr>
          <p:cNvSpPr txBox="1"/>
          <p:nvPr/>
        </p:nvSpPr>
        <p:spPr>
          <a:xfrm>
            <a:off x="868771" y="1660384"/>
            <a:ext cx="491095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角ゴ ProN W6" panose="020B0600000000000000" pitchFamily="34" charset="-128"/>
                <a:ea typeface="ヒラギノ角ゴ ProN W6" panose="020B0600000000000000" pitchFamily="34" charset="-128"/>
              </a:rPr>
              <a:t>テキスト</a:t>
            </a:r>
            <a:endParaRPr lang="en-US" altLang="ja-JP" sz="1600" b="1" dirty="0">
              <a:solidFill>
                <a:schemeClr val="tx1">
                  <a:lumMod val="75000"/>
                  <a:lumOff val="25000"/>
                </a:schemeClr>
              </a:solidFill>
              <a:latin typeface="ヒラギノ角ゴ ProN W6" panose="020B0600000000000000" pitchFamily="34" charset="-128"/>
              <a:ea typeface="ヒラギノ角ゴ ProN W6" panose="020B0600000000000000" pitchFamily="34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5940E2DF-ADF3-A646-9789-89DE118E13A9}"/>
              </a:ext>
            </a:extLst>
          </p:cNvPr>
          <p:cNvSpPr txBox="1"/>
          <p:nvPr/>
        </p:nvSpPr>
        <p:spPr>
          <a:xfrm>
            <a:off x="6424970" y="1660384"/>
            <a:ext cx="488556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角ゴ ProN W6" panose="020B0600000000000000" pitchFamily="34" charset="-128"/>
                <a:ea typeface="ヒラギノ角ゴ ProN W6" panose="020B0600000000000000" pitchFamily="34" charset="-128"/>
              </a:rPr>
              <a:t>テキスト</a:t>
            </a:r>
            <a:endParaRPr lang="en-US" altLang="ja-JP" sz="1600" b="1" dirty="0">
              <a:solidFill>
                <a:schemeClr val="tx1">
                  <a:lumMod val="75000"/>
                  <a:lumOff val="25000"/>
                </a:schemeClr>
              </a:solidFill>
              <a:latin typeface="ヒラギノ角ゴ ProN W6" panose="020B0600000000000000" pitchFamily="34" charset="-128"/>
              <a:ea typeface="ヒラギノ角ゴ ProN W6" panose="020B0600000000000000" pitchFamily="34" charset="-128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5BA7BD2A-AE57-C08D-334E-D50303E384AC}"/>
              </a:ext>
            </a:extLst>
          </p:cNvPr>
          <p:cNvSpPr txBox="1"/>
          <p:nvPr/>
        </p:nvSpPr>
        <p:spPr>
          <a:xfrm>
            <a:off x="2856910" y="929475"/>
            <a:ext cx="93468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ja-JP" sz="4000" b="1" dirty="0">
                <a:solidFill>
                  <a:srgbClr val="DC0019"/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01</a:t>
            </a: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E12D82C3-6818-2861-8D60-3BC723FE4716}"/>
              </a:ext>
            </a:extLst>
          </p:cNvPr>
          <p:cNvSpPr txBox="1"/>
          <p:nvPr/>
        </p:nvSpPr>
        <p:spPr>
          <a:xfrm>
            <a:off x="8341157" y="929475"/>
            <a:ext cx="105318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ja-JP" sz="4000" b="1" dirty="0">
                <a:solidFill>
                  <a:srgbClr val="DC0019"/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02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DE21701B-88AB-CB01-9F9D-6CAA0FBF55A3}"/>
              </a:ext>
            </a:extLst>
          </p:cNvPr>
          <p:cNvSpPr txBox="1"/>
          <p:nvPr/>
        </p:nvSpPr>
        <p:spPr>
          <a:xfrm>
            <a:off x="868771" y="2149348"/>
            <a:ext cx="4910959" cy="10348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テキストが入ります。テキストが入ります。テキストが入ります。テキストが入ります。テキストが入ります。テキストが入ります。テキストが入ります。</a:t>
            </a:r>
            <a:endParaRPr lang="en-US" altLang="ja-JP" sz="1400" dirty="0">
              <a:solidFill>
                <a:schemeClr val="tx1">
                  <a:lumMod val="75000"/>
                  <a:lumOff val="25000"/>
                </a:schemeClr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97E1AB69-C6A2-8F4C-7688-C87F1F29368B}"/>
              </a:ext>
            </a:extLst>
          </p:cNvPr>
          <p:cNvSpPr txBox="1"/>
          <p:nvPr/>
        </p:nvSpPr>
        <p:spPr>
          <a:xfrm>
            <a:off x="6365704" y="2149348"/>
            <a:ext cx="5004093" cy="10348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テキストが入ります。テキストが入ります。テキストが入ります。テキストが入ります。テキストが入ります。テキストが入ります。テキストが入ります。</a:t>
            </a:r>
            <a:endParaRPr lang="en-US" altLang="ja-JP" sz="1400" dirty="0">
              <a:solidFill>
                <a:schemeClr val="tx1">
                  <a:lumMod val="75000"/>
                  <a:lumOff val="25000"/>
                </a:schemeClr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D9FF7397-F57D-23CB-0BCA-8E0353B84944}"/>
              </a:ext>
            </a:extLst>
          </p:cNvPr>
          <p:cNvSpPr txBox="1"/>
          <p:nvPr/>
        </p:nvSpPr>
        <p:spPr>
          <a:xfrm>
            <a:off x="868771" y="4435678"/>
            <a:ext cx="491095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角ゴ ProN W6" panose="020B0600000000000000" pitchFamily="34" charset="-128"/>
                <a:ea typeface="ヒラギノ角ゴ ProN W6" panose="020B0600000000000000" pitchFamily="34" charset="-128"/>
              </a:rPr>
              <a:t>テキスト</a:t>
            </a:r>
            <a:endParaRPr lang="en-US" altLang="ja-JP" sz="1600" b="1" dirty="0">
              <a:solidFill>
                <a:schemeClr val="tx1">
                  <a:lumMod val="75000"/>
                  <a:lumOff val="25000"/>
                </a:schemeClr>
              </a:solidFill>
              <a:latin typeface="ヒラギノ角ゴ ProN W6" panose="020B0600000000000000" pitchFamily="34" charset="-128"/>
              <a:ea typeface="ヒラギノ角ゴ ProN W6" panose="020B0600000000000000" pitchFamily="34" charset="-128"/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CFDE33D5-4E60-A1FA-B715-9AB02601CF6C}"/>
              </a:ext>
            </a:extLst>
          </p:cNvPr>
          <p:cNvSpPr txBox="1"/>
          <p:nvPr/>
        </p:nvSpPr>
        <p:spPr>
          <a:xfrm>
            <a:off x="6424970" y="4435678"/>
            <a:ext cx="488556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角ゴ ProN W6" panose="020B0600000000000000" pitchFamily="34" charset="-128"/>
                <a:ea typeface="ヒラギノ角ゴ ProN W6" panose="020B0600000000000000" pitchFamily="34" charset="-128"/>
              </a:rPr>
              <a:t>テキスト</a:t>
            </a:r>
            <a:endParaRPr lang="en-US" altLang="ja-JP" sz="1600" b="1" dirty="0">
              <a:solidFill>
                <a:schemeClr val="tx1">
                  <a:lumMod val="75000"/>
                  <a:lumOff val="25000"/>
                </a:schemeClr>
              </a:solidFill>
              <a:latin typeface="ヒラギノ角ゴ ProN W6" panose="020B0600000000000000" pitchFamily="34" charset="-128"/>
              <a:ea typeface="ヒラギノ角ゴ ProN W6" panose="020B0600000000000000" pitchFamily="34" charset="-128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044135F5-D124-5909-A208-D714F9999BA4}"/>
              </a:ext>
            </a:extLst>
          </p:cNvPr>
          <p:cNvSpPr txBox="1"/>
          <p:nvPr/>
        </p:nvSpPr>
        <p:spPr>
          <a:xfrm>
            <a:off x="2797657" y="3694334"/>
            <a:ext cx="105318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ja-JP" sz="4000" b="1" dirty="0">
                <a:solidFill>
                  <a:srgbClr val="DC0019"/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03</a:t>
            </a: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8F6ECDD1-C032-2072-ABFB-CF4F8C52B721}"/>
              </a:ext>
            </a:extLst>
          </p:cNvPr>
          <p:cNvSpPr txBox="1"/>
          <p:nvPr/>
        </p:nvSpPr>
        <p:spPr>
          <a:xfrm>
            <a:off x="8341157" y="3694334"/>
            <a:ext cx="105318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ja-JP" sz="4000" b="1" dirty="0">
                <a:solidFill>
                  <a:srgbClr val="DC0019"/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04</a:t>
            </a: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4033E04B-BFFD-A9EA-11C3-BC22244243F4}"/>
              </a:ext>
            </a:extLst>
          </p:cNvPr>
          <p:cNvSpPr txBox="1"/>
          <p:nvPr/>
        </p:nvSpPr>
        <p:spPr>
          <a:xfrm>
            <a:off x="868771" y="4893626"/>
            <a:ext cx="4910959" cy="10348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テキストが入ります。テキストが入ります。テキストが入ります。テキストが入ります。テキストが入ります。テキストが入ります。テキストが入ります。</a:t>
            </a:r>
            <a:endParaRPr lang="en-US" altLang="ja-JP" sz="1400" dirty="0">
              <a:solidFill>
                <a:schemeClr val="tx1">
                  <a:lumMod val="75000"/>
                  <a:lumOff val="25000"/>
                </a:schemeClr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6224B8F1-1008-9765-DA1A-8CB58E64DDD4}"/>
              </a:ext>
            </a:extLst>
          </p:cNvPr>
          <p:cNvSpPr txBox="1"/>
          <p:nvPr/>
        </p:nvSpPr>
        <p:spPr>
          <a:xfrm>
            <a:off x="6365704" y="4893626"/>
            <a:ext cx="5004093" cy="10348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テキストが入ります。テキストが入ります。テキストが入ります。テキストが入ります。テキストが入ります。テキストが入ります。テキストが入ります。</a:t>
            </a:r>
            <a:endParaRPr lang="en-US" altLang="ja-JP" sz="1400" dirty="0">
              <a:solidFill>
                <a:schemeClr val="tx1">
                  <a:lumMod val="75000"/>
                  <a:lumOff val="25000"/>
                </a:schemeClr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597551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F8EA3D-92DA-27C2-ADD9-30BEE5F96B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BEAC80-99AF-665E-3174-A3100B0CE4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テキスト</a:t>
            </a:r>
          </a:p>
        </p:txBody>
      </p:sp>
      <p:sp>
        <p:nvSpPr>
          <p:cNvPr id="122" name="テキスト ボックス 121">
            <a:extLst>
              <a:ext uri="{FF2B5EF4-FFF2-40B4-BE49-F238E27FC236}">
                <a16:creationId xmlns:a16="http://schemas.microsoft.com/office/drawing/2014/main" id="{0E92A8C8-0B61-FC1C-20F2-1257C3C79E05}"/>
              </a:ext>
            </a:extLst>
          </p:cNvPr>
          <p:cNvSpPr txBox="1"/>
          <p:nvPr/>
        </p:nvSpPr>
        <p:spPr>
          <a:xfrm>
            <a:off x="1090113" y="1336730"/>
            <a:ext cx="1001177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500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6" panose="020B0600000000000000" pitchFamily="34" charset="-128"/>
                <a:ea typeface="ヒラギノ角ゴ ProN W6" panose="020B0600000000000000" pitchFamily="34" charset="-128"/>
              </a:rPr>
              <a:t>テキスト</a:t>
            </a: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231AE04A-9D85-9DD7-800B-3A886D6E67F1}"/>
              </a:ext>
            </a:extLst>
          </p:cNvPr>
          <p:cNvSpPr/>
          <p:nvPr/>
        </p:nvSpPr>
        <p:spPr>
          <a:xfrm>
            <a:off x="715478" y="2191495"/>
            <a:ext cx="5133076" cy="1982572"/>
          </a:xfrm>
          <a:prstGeom prst="roundRect">
            <a:avLst>
              <a:gd name="adj" fmla="val 1845"/>
            </a:avLst>
          </a:prstGeom>
          <a:solidFill>
            <a:schemeClr val="bg1"/>
          </a:solidFill>
          <a:ln>
            <a:solidFill>
              <a:srgbClr val="DC0019"/>
            </a:solidFill>
          </a:ln>
          <a:effectLst>
            <a:outerShdw blurRad="254000" dist="38100" dir="5400000" algn="t" rotWithShape="0">
              <a:schemeClr val="bg1">
                <a:lumMod val="50000"/>
                <a:alpha val="10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>
                  <a:lumMod val="85000"/>
                  <a:lumOff val="15000"/>
                </a:schemeClr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DB2C8EA9-11B3-FFE7-3F22-38629A8C0812}"/>
              </a:ext>
            </a:extLst>
          </p:cNvPr>
          <p:cNvSpPr/>
          <p:nvPr/>
        </p:nvSpPr>
        <p:spPr>
          <a:xfrm>
            <a:off x="6330745" y="2191495"/>
            <a:ext cx="5145778" cy="1982572"/>
          </a:xfrm>
          <a:prstGeom prst="roundRect">
            <a:avLst>
              <a:gd name="adj" fmla="val 1712"/>
            </a:avLst>
          </a:prstGeom>
          <a:solidFill>
            <a:schemeClr val="bg1"/>
          </a:solidFill>
          <a:ln>
            <a:solidFill>
              <a:srgbClr val="DC0019"/>
            </a:solidFill>
          </a:ln>
          <a:effectLst>
            <a:outerShdw blurRad="254000" dist="38100" dir="5400000" algn="t" rotWithShape="0">
              <a:schemeClr val="bg1">
                <a:lumMod val="50000"/>
                <a:alpha val="10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>
                  <a:lumMod val="85000"/>
                  <a:lumOff val="15000"/>
                </a:schemeClr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</p:txBody>
      </p:sp>
      <p:sp>
        <p:nvSpPr>
          <p:cNvPr id="7" name="四角形: 上の 2 つの角を丸める 6">
            <a:extLst>
              <a:ext uri="{FF2B5EF4-FFF2-40B4-BE49-F238E27FC236}">
                <a16:creationId xmlns:a16="http://schemas.microsoft.com/office/drawing/2014/main" id="{49EB125D-8F46-1105-0156-EA47A81BF0D1}"/>
              </a:ext>
            </a:extLst>
          </p:cNvPr>
          <p:cNvSpPr/>
          <p:nvPr/>
        </p:nvSpPr>
        <p:spPr>
          <a:xfrm>
            <a:off x="715478" y="2194793"/>
            <a:ext cx="5133076" cy="695044"/>
          </a:xfrm>
          <a:prstGeom prst="round2SameRect">
            <a:avLst>
              <a:gd name="adj1" fmla="val 9594"/>
              <a:gd name="adj2" fmla="val 0"/>
            </a:avLst>
          </a:prstGeom>
          <a:solidFill>
            <a:srgbClr val="DC0019"/>
          </a:solidFill>
          <a:ln>
            <a:solidFill>
              <a:srgbClr val="DC001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300"/>
              </a:spcAft>
            </a:pPr>
            <a:r>
              <a:rPr kumimoji="1" lang="ja-JP" altLang="en-US" b="1" dirty="0">
                <a:solidFill>
                  <a:schemeClr val="bg1"/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テキスト</a:t>
            </a:r>
          </a:p>
        </p:txBody>
      </p:sp>
      <p:sp>
        <p:nvSpPr>
          <p:cNvPr id="8" name="四角形: 上の 2 つの角を丸める 7">
            <a:extLst>
              <a:ext uri="{FF2B5EF4-FFF2-40B4-BE49-F238E27FC236}">
                <a16:creationId xmlns:a16="http://schemas.microsoft.com/office/drawing/2014/main" id="{73148A10-B334-6FA2-7F26-9D36402EC193}"/>
              </a:ext>
            </a:extLst>
          </p:cNvPr>
          <p:cNvSpPr/>
          <p:nvPr/>
        </p:nvSpPr>
        <p:spPr>
          <a:xfrm>
            <a:off x="6337100" y="2194793"/>
            <a:ext cx="5145778" cy="695044"/>
          </a:xfrm>
          <a:prstGeom prst="round2SameRect">
            <a:avLst>
              <a:gd name="adj1" fmla="val 9594"/>
              <a:gd name="adj2" fmla="val 0"/>
            </a:avLst>
          </a:prstGeom>
          <a:solidFill>
            <a:srgbClr val="DC0019"/>
          </a:solidFill>
          <a:ln>
            <a:solidFill>
              <a:srgbClr val="DC001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300"/>
              </a:spcAft>
            </a:pPr>
            <a:r>
              <a:rPr kumimoji="1" lang="ja-JP" altLang="en-US" b="1" dirty="0">
                <a:solidFill>
                  <a:schemeClr val="bg1"/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テキスト</a:t>
            </a:r>
          </a:p>
        </p:txBody>
      </p:sp>
      <p:sp>
        <p:nvSpPr>
          <p:cNvPr id="165" name="テキスト ボックス 164">
            <a:extLst>
              <a:ext uri="{FF2B5EF4-FFF2-40B4-BE49-F238E27FC236}">
                <a16:creationId xmlns:a16="http://schemas.microsoft.com/office/drawing/2014/main" id="{24151C11-A7E1-26AE-360C-257F6E7054CD}"/>
              </a:ext>
            </a:extLst>
          </p:cNvPr>
          <p:cNvSpPr txBox="1"/>
          <p:nvPr/>
        </p:nvSpPr>
        <p:spPr>
          <a:xfrm>
            <a:off x="869947" y="3154539"/>
            <a:ext cx="4936271" cy="800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テキストが入ります。テキストが入ります。テキストが入ります。テキストが入ります。</a:t>
            </a:r>
          </a:p>
        </p:txBody>
      </p:sp>
      <p:sp>
        <p:nvSpPr>
          <p:cNvPr id="166" name="テキスト ボックス 165">
            <a:extLst>
              <a:ext uri="{FF2B5EF4-FFF2-40B4-BE49-F238E27FC236}">
                <a16:creationId xmlns:a16="http://schemas.microsoft.com/office/drawing/2014/main" id="{8C86BFB2-3F59-CBCD-492F-470F5F0D71DA}"/>
              </a:ext>
            </a:extLst>
          </p:cNvPr>
          <p:cNvSpPr txBox="1"/>
          <p:nvPr/>
        </p:nvSpPr>
        <p:spPr>
          <a:xfrm>
            <a:off x="6441853" y="3154539"/>
            <a:ext cx="4936271" cy="800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テキストが入ります。テキストが入ります。テキストが入ります。テキストが入ります。</a:t>
            </a:r>
          </a:p>
        </p:txBody>
      </p:sp>
      <p:sp>
        <p:nvSpPr>
          <p:cNvPr id="167" name="テキスト ボックス 166">
            <a:extLst>
              <a:ext uri="{FF2B5EF4-FFF2-40B4-BE49-F238E27FC236}">
                <a16:creationId xmlns:a16="http://schemas.microsoft.com/office/drawing/2014/main" id="{E05BF717-815E-948C-6922-90E251610B01}"/>
              </a:ext>
            </a:extLst>
          </p:cNvPr>
          <p:cNvSpPr txBox="1"/>
          <p:nvPr/>
        </p:nvSpPr>
        <p:spPr>
          <a:xfrm>
            <a:off x="715478" y="4837373"/>
            <a:ext cx="6545691" cy="800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テキストが入ります。テキストが入ります。テキストが入ります。テキストが入ります。テキストが入ります。</a:t>
            </a:r>
            <a:endParaRPr lang="en-US" altLang="ja-JP" sz="1600" dirty="0">
              <a:solidFill>
                <a:schemeClr val="tx1">
                  <a:lumMod val="85000"/>
                  <a:lumOff val="15000"/>
                </a:schemeClr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FE776912-F1A8-EFF1-B89D-E986E2E9E7BF}"/>
              </a:ext>
            </a:extLst>
          </p:cNvPr>
          <p:cNvGrpSpPr/>
          <p:nvPr/>
        </p:nvGrpSpPr>
        <p:grpSpPr>
          <a:xfrm>
            <a:off x="8502460" y="4678078"/>
            <a:ext cx="1210466" cy="2179922"/>
            <a:chOff x="5807969" y="2708919"/>
            <a:chExt cx="1079586" cy="1944219"/>
          </a:xfrm>
        </p:grpSpPr>
        <p:sp>
          <p:nvSpPr>
            <p:cNvPr id="6" name="楕円 5">
              <a:extLst>
                <a:ext uri="{FF2B5EF4-FFF2-40B4-BE49-F238E27FC236}">
                  <a16:creationId xmlns:a16="http://schemas.microsoft.com/office/drawing/2014/main" id="{585BC639-4123-6387-A921-321638E05596}"/>
                </a:ext>
              </a:extLst>
            </p:cNvPr>
            <p:cNvSpPr/>
            <p:nvPr/>
          </p:nvSpPr>
          <p:spPr>
            <a:xfrm>
              <a:off x="6023650" y="2708919"/>
              <a:ext cx="648208" cy="648208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" name="楕円 33">
              <a:extLst>
                <a:ext uri="{FF2B5EF4-FFF2-40B4-BE49-F238E27FC236}">
                  <a16:creationId xmlns:a16="http://schemas.microsoft.com/office/drawing/2014/main" id="{C66E1928-F6F2-6DC9-D60D-585A48DDC9D3}"/>
                </a:ext>
              </a:extLst>
            </p:cNvPr>
            <p:cNvSpPr/>
            <p:nvPr/>
          </p:nvSpPr>
          <p:spPr>
            <a:xfrm rot="5400000">
              <a:off x="5739773" y="3505357"/>
              <a:ext cx="1215977" cy="1079586"/>
            </a:xfrm>
            <a:custGeom>
              <a:avLst/>
              <a:gdLst>
                <a:gd name="connsiteX0" fmla="*/ 0 w 943849"/>
                <a:gd name="connsiteY0" fmla="*/ 471925 h 943849"/>
                <a:gd name="connsiteX1" fmla="*/ 471925 w 943849"/>
                <a:gd name="connsiteY1" fmla="*/ 0 h 943849"/>
                <a:gd name="connsiteX2" fmla="*/ 943850 w 943849"/>
                <a:gd name="connsiteY2" fmla="*/ 471925 h 943849"/>
                <a:gd name="connsiteX3" fmla="*/ 471925 w 943849"/>
                <a:gd name="connsiteY3" fmla="*/ 943850 h 943849"/>
                <a:gd name="connsiteX4" fmla="*/ 0 w 943849"/>
                <a:gd name="connsiteY4" fmla="*/ 471925 h 943849"/>
                <a:gd name="connsiteX0" fmla="*/ 0 w 707367"/>
                <a:gd name="connsiteY0" fmla="*/ 487714 h 943898"/>
                <a:gd name="connsiteX1" fmla="*/ 235442 w 707367"/>
                <a:gd name="connsiteY1" fmla="*/ 23 h 943898"/>
                <a:gd name="connsiteX2" fmla="*/ 707367 w 707367"/>
                <a:gd name="connsiteY2" fmla="*/ 471948 h 943898"/>
                <a:gd name="connsiteX3" fmla="*/ 235442 w 707367"/>
                <a:gd name="connsiteY3" fmla="*/ 943873 h 943898"/>
                <a:gd name="connsiteX4" fmla="*/ 0 w 707367"/>
                <a:gd name="connsiteY4" fmla="*/ 487714 h 943898"/>
                <a:gd name="connsiteX0" fmla="*/ 0 w 707370"/>
                <a:gd name="connsiteY0" fmla="*/ 456188 h 943898"/>
                <a:gd name="connsiteX1" fmla="*/ 235445 w 707370"/>
                <a:gd name="connsiteY1" fmla="*/ 25 h 943898"/>
                <a:gd name="connsiteX2" fmla="*/ 707370 w 707370"/>
                <a:gd name="connsiteY2" fmla="*/ 471950 h 943898"/>
                <a:gd name="connsiteX3" fmla="*/ 235445 w 707370"/>
                <a:gd name="connsiteY3" fmla="*/ 943875 h 943898"/>
                <a:gd name="connsiteX4" fmla="*/ 0 w 707370"/>
                <a:gd name="connsiteY4" fmla="*/ 456188 h 943898"/>
                <a:gd name="connsiteX0" fmla="*/ 0 w 707370"/>
                <a:gd name="connsiteY0" fmla="*/ 456188 h 943912"/>
                <a:gd name="connsiteX1" fmla="*/ 235445 w 707370"/>
                <a:gd name="connsiteY1" fmla="*/ 25 h 943912"/>
                <a:gd name="connsiteX2" fmla="*/ 707370 w 707370"/>
                <a:gd name="connsiteY2" fmla="*/ 471950 h 943912"/>
                <a:gd name="connsiteX3" fmla="*/ 235445 w 707370"/>
                <a:gd name="connsiteY3" fmla="*/ 943875 h 943912"/>
                <a:gd name="connsiteX4" fmla="*/ 0 w 707370"/>
                <a:gd name="connsiteY4" fmla="*/ 456188 h 943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7370" h="943912">
                  <a:moveTo>
                    <a:pt x="0" y="456188"/>
                  </a:moveTo>
                  <a:cubicBezTo>
                    <a:pt x="0" y="195551"/>
                    <a:pt x="117550" y="-2602"/>
                    <a:pt x="235445" y="25"/>
                  </a:cubicBezTo>
                  <a:cubicBezTo>
                    <a:pt x="353340" y="2652"/>
                    <a:pt x="707371" y="133815"/>
                    <a:pt x="707370" y="471950"/>
                  </a:cubicBezTo>
                  <a:cubicBezTo>
                    <a:pt x="707369" y="810085"/>
                    <a:pt x="353340" y="946502"/>
                    <a:pt x="235445" y="943875"/>
                  </a:cubicBezTo>
                  <a:cubicBezTo>
                    <a:pt x="117550" y="941248"/>
                    <a:pt x="0" y="716825"/>
                    <a:pt x="0" y="456188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kumimoji="1" lang="ja-JP" altLang="en-US" sz="1100" dirty="0"/>
                <a:t>イラスト</a:t>
              </a:r>
              <a:endParaRPr kumimoji="1" lang="en-US" altLang="ja-JP" sz="1100" dirty="0"/>
            </a:p>
            <a:p>
              <a:pPr algn="ctr"/>
              <a:r>
                <a:rPr kumimoji="1" lang="ja-JP" altLang="en-US" sz="1100" dirty="0"/>
                <a:t>アイコン</a:t>
              </a:r>
              <a:endParaRPr kumimoji="1" lang="en-US" altLang="ja-JP" sz="1100" dirty="0"/>
            </a:p>
            <a:p>
              <a:pPr algn="ctr"/>
              <a:r>
                <a:rPr kumimoji="1" lang="ja-JP" altLang="en-US" sz="1100" dirty="0"/>
                <a:t>画像</a:t>
              </a:r>
              <a:endParaRPr kumimoji="1" lang="en-US" altLang="ja-JP" sz="1100" dirty="0"/>
            </a:p>
            <a:p>
              <a:pPr algn="ctr"/>
              <a:r>
                <a:rPr kumimoji="1" lang="ja-JP" altLang="en-US" sz="1100" dirty="0"/>
                <a:t>など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341968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80CDFD-25FC-638F-781B-236715B36D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D29C3396-7E5C-0109-5450-A80208B1DAC6}"/>
              </a:ext>
            </a:extLst>
          </p:cNvPr>
          <p:cNvSpPr/>
          <p:nvPr/>
        </p:nvSpPr>
        <p:spPr>
          <a:xfrm>
            <a:off x="771525" y="1425308"/>
            <a:ext cx="5129742" cy="1371610"/>
          </a:xfrm>
          <a:prstGeom prst="roundRect">
            <a:avLst>
              <a:gd name="adj" fmla="val 2611"/>
            </a:avLst>
          </a:prstGeom>
          <a:solidFill>
            <a:schemeClr val="bg1"/>
          </a:solidFill>
          <a:ln w="31750">
            <a:solidFill>
              <a:srgbClr val="DC00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</p:txBody>
      </p:sp>
      <p:sp>
        <p:nvSpPr>
          <p:cNvPr id="3" name="タイトル 13">
            <a:extLst>
              <a:ext uri="{FF2B5EF4-FFF2-40B4-BE49-F238E27FC236}">
                <a16:creationId xmlns:a16="http://schemas.microsoft.com/office/drawing/2014/main" id="{D9746913-F29B-8236-7EA0-CA8B907AB3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テキスト</a:t>
            </a: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752D59CE-73C9-ED48-188D-B2FFE0298F3A}"/>
              </a:ext>
            </a:extLst>
          </p:cNvPr>
          <p:cNvGrpSpPr/>
          <p:nvPr/>
        </p:nvGrpSpPr>
        <p:grpSpPr>
          <a:xfrm>
            <a:off x="647710" y="1062735"/>
            <a:ext cx="682052" cy="682052"/>
            <a:chOff x="438004" y="4128073"/>
            <a:chExt cx="498737" cy="498737"/>
          </a:xfrm>
          <a:solidFill>
            <a:srgbClr val="C09B17"/>
          </a:solidFill>
        </p:grpSpPr>
        <p:pic>
          <p:nvPicPr>
            <p:cNvPr id="5" name="グラフィックス 4">
              <a:extLst>
                <a:ext uri="{FF2B5EF4-FFF2-40B4-BE49-F238E27FC236}">
                  <a16:creationId xmlns:a16="http://schemas.microsoft.com/office/drawing/2014/main" id="{1B56AAAC-3BDB-8F07-CF30-D8BEFBDF002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38004" y="4128073"/>
              <a:ext cx="498737" cy="498737"/>
            </a:xfrm>
            <a:prstGeom prst="rect">
              <a:avLst/>
            </a:prstGeom>
          </p:spPr>
        </p:pic>
        <p:pic>
          <p:nvPicPr>
            <p:cNvPr id="6" name="グラフィックス 5">
              <a:extLst>
                <a:ext uri="{FF2B5EF4-FFF2-40B4-BE49-F238E27FC236}">
                  <a16:creationId xmlns:a16="http://schemas.microsoft.com/office/drawing/2014/main" id="{6A3991D7-4A7C-A2B3-834A-E798849CA40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525447" y="4319653"/>
              <a:ext cx="323850" cy="304800"/>
            </a:xfrm>
            <a:prstGeom prst="rect">
              <a:avLst/>
            </a:prstGeom>
          </p:spPr>
        </p:pic>
      </p:grp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4946237-42A9-5596-191E-527C35845B0B}"/>
              </a:ext>
            </a:extLst>
          </p:cNvPr>
          <p:cNvSpPr txBox="1"/>
          <p:nvPr/>
        </p:nvSpPr>
        <p:spPr>
          <a:xfrm>
            <a:off x="748676" y="1293481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>
                <a:solidFill>
                  <a:schemeClr val="bg1"/>
                </a:solidFill>
                <a:latin typeface="Arial" panose="020B0604020202020204" pitchFamily="34" charset="0"/>
                <a:ea typeface="ヒラギノ角ゴ ProN W3" panose="020B0300000000000000" pitchFamily="34" charset="-128"/>
                <a:cs typeface="Arial" panose="020B0604020202020204" pitchFamily="34" charset="0"/>
              </a:rPr>
              <a:t>01</a:t>
            </a:r>
            <a:endParaRPr kumimoji="1" lang="ja-JP" altLang="en-US" sz="2000" dirty="0">
              <a:solidFill>
                <a:schemeClr val="bg1"/>
              </a:solidFill>
              <a:latin typeface="Arial" panose="020B0604020202020204" pitchFamily="34" charset="0"/>
              <a:ea typeface="ヒラギノ角ゴ ProN W3" panose="020B03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351EDF2-82CB-46BD-BBC7-C637FBC5EA85}"/>
              </a:ext>
            </a:extLst>
          </p:cNvPr>
          <p:cNvSpPr txBox="1"/>
          <p:nvPr/>
        </p:nvSpPr>
        <p:spPr>
          <a:xfrm>
            <a:off x="785546" y="1165793"/>
            <a:ext cx="39626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800" b="1" dirty="0">
                <a:solidFill>
                  <a:srgbClr val="FFFFFF"/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視点</a:t>
            </a:r>
            <a:endParaRPr kumimoji="1" lang="ja-JP" altLang="en-US" sz="800" b="1" dirty="0">
              <a:solidFill>
                <a:schemeClr val="bg1"/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E898136-AC76-C0E6-2AD7-DD58EE79D385}"/>
              </a:ext>
            </a:extLst>
          </p:cNvPr>
          <p:cNvSpPr txBox="1"/>
          <p:nvPr/>
        </p:nvSpPr>
        <p:spPr>
          <a:xfrm>
            <a:off x="1114066" y="2004468"/>
            <a:ext cx="4465036" cy="5950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テキストが入ります。テキストが入ります。テキストが入ります。テキストが入ります。</a:t>
            </a:r>
            <a:endParaRPr kumimoji="1" lang="ja-JP" altLang="en-US" sz="1400" dirty="0">
              <a:solidFill>
                <a:schemeClr val="tx1">
                  <a:lumMod val="75000"/>
                  <a:lumOff val="25000"/>
                </a:schemeClr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</p:txBody>
      </p:sp>
      <p:sp>
        <p:nvSpPr>
          <p:cNvPr id="127" name="四角形: 角を丸くする 126">
            <a:extLst>
              <a:ext uri="{FF2B5EF4-FFF2-40B4-BE49-F238E27FC236}">
                <a16:creationId xmlns:a16="http://schemas.microsoft.com/office/drawing/2014/main" id="{C1AF2DB3-1EA1-3628-82E0-3F8F96051BC4}"/>
              </a:ext>
            </a:extLst>
          </p:cNvPr>
          <p:cNvSpPr/>
          <p:nvPr/>
        </p:nvSpPr>
        <p:spPr>
          <a:xfrm>
            <a:off x="6290733" y="1425308"/>
            <a:ext cx="5129742" cy="1371610"/>
          </a:xfrm>
          <a:prstGeom prst="roundRect">
            <a:avLst>
              <a:gd name="adj" fmla="val 2611"/>
            </a:avLst>
          </a:prstGeom>
          <a:solidFill>
            <a:schemeClr val="bg1"/>
          </a:solidFill>
          <a:ln w="31750">
            <a:solidFill>
              <a:srgbClr val="DC00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</p:txBody>
      </p:sp>
      <p:grpSp>
        <p:nvGrpSpPr>
          <p:cNvPr id="131" name="グループ化 130">
            <a:extLst>
              <a:ext uri="{FF2B5EF4-FFF2-40B4-BE49-F238E27FC236}">
                <a16:creationId xmlns:a16="http://schemas.microsoft.com/office/drawing/2014/main" id="{1D2CC5CD-463E-30C6-F1C5-87A9E32E9D3E}"/>
              </a:ext>
            </a:extLst>
          </p:cNvPr>
          <p:cNvGrpSpPr/>
          <p:nvPr/>
        </p:nvGrpSpPr>
        <p:grpSpPr>
          <a:xfrm>
            <a:off x="6166918" y="1062735"/>
            <a:ext cx="682052" cy="682052"/>
            <a:chOff x="438004" y="4128073"/>
            <a:chExt cx="498737" cy="498737"/>
          </a:xfrm>
          <a:solidFill>
            <a:srgbClr val="DC0019"/>
          </a:solidFill>
        </p:grpSpPr>
        <p:pic>
          <p:nvPicPr>
            <p:cNvPr id="134" name="グラフィックス 133">
              <a:extLst>
                <a:ext uri="{FF2B5EF4-FFF2-40B4-BE49-F238E27FC236}">
                  <a16:creationId xmlns:a16="http://schemas.microsoft.com/office/drawing/2014/main" id="{855FCCC1-9223-F52F-EEAA-FD12363B9C2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38004" y="4128073"/>
              <a:ext cx="498737" cy="498737"/>
            </a:xfrm>
            <a:prstGeom prst="rect">
              <a:avLst/>
            </a:prstGeom>
          </p:spPr>
        </p:pic>
        <p:pic>
          <p:nvPicPr>
            <p:cNvPr id="135" name="グラフィックス 134">
              <a:extLst>
                <a:ext uri="{FF2B5EF4-FFF2-40B4-BE49-F238E27FC236}">
                  <a16:creationId xmlns:a16="http://schemas.microsoft.com/office/drawing/2014/main" id="{55D28C40-9958-D9C8-A14B-5A82432D35E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525447" y="4319653"/>
              <a:ext cx="323850" cy="304800"/>
            </a:xfrm>
            <a:prstGeom prst="rect">
              <a:avLst/>
            </a:prstGeom>
          </p:spPr>
        </p:pic>
      </p:grpSp>
      <p:sp>
        <p:nvSpPr>
          <p:cNvPr id="132" name="テキスト ボックス 131">
            <a:extLst>
              <a:ext uri="{FF2B5EF4-FFF2-40B4-BE49-F238E27FC236}">
                <a16:creationId xmlns:a16="http://schemas.microsoft.com/office/drawing/2014/main" id="{B18FFC4B-198D-684A-6E0B-B99D0D15D9CA}"/>
              </a:ext>
            </a:extLst>
          </p:cNvPr>
          <p:cNvSpPr txBox="1"/>
          <p:nvPr/>
        </p:nvSpPr>
        <p:spPr>
          <a:xfrm>
            <a:off x="6269650" y="1293481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>
                <a:solidFill>
                  <a:schemeClr val="bg1"/>
                </a:solidFill>
                <a:latin typeface="Arial" panose="020B0604020202020204" pitchFamily="34" charset="0"/>
                <a:ea typeface="ヒラギノ角ゴ ProN W3" panose="020B0300000000000000" pitchFamily="34" charset="-128"/>
                <a:cs typeface="Arial" panose="020B0604020202020204" pitchFamily="34" charset="0"/>
              </a:rPr>
              <a:t>02</a:t>
            </a:r>
            <a:endParaRPr kumimoji="1" lang="ja-JP" altLang="en-US" sz="2000" dirty="0">
              <a:solidFill>
                <a:schemeClr val="bg1"/>
              </a:solidFill>
              <a:latin typeface="Arial" panose="020B0604020202020204" pitchFamily="34" charset="0"/>
              <a:ea typeface="ヒラギノ角ゴ ProN W3" panose="020B03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133" name="テキスト ボックス 132">
            <a:extLst>
              <a:ext uri="{FF2B5EF4-FFF2-40B4-BE49-F238E27FC236}">
                <a16:creationId xmlns:a16="http://schemas.microsoft.com/office/drawing/2014/main" id="{D2CE4B4E-6AA9-AC76-FCEC-51FCD747FC58}"/>
              </a:ext>
            </a:extLst>
          </p:cNvPr>
          <p:cNvSpPr txBox="1"/>
          <p:nvPr/>
        </p:nvSpPr>
        <p:spPr>
          <a:xfrm>
            <a:off x="6308057" y="1165793"/>
            <a:ext cx="39626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800" b="1" dirty="0">
                <a:solidFill>
                  <a:srgbClr val="FFFFFF"/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視点</a:t>
            </a:r>
            <a:endParaRPr kumimoji="1" lang="ja-JP" altLang="en-US" sz="800" b="1" dirty="0">
              <a:solidFill>
                <a:schemeClr val="bg1"/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</p:txBody>
      </p:sp>
      <p:sp>
        <p:nvSpPr>
          <p:cNvPr id="137" name="テキスト ボックス 136">
            <a:extLst>
              <a:ext uri="{FF2B5EF4-FFF2-40B4-BE49-F238E27FC236}">
                <a16:creationId xmlns:a16="http://schemas.microsoft.com/office/drawing/2014/main" id="{E5E06744-D6D5-5813-AC39-7343C3E9535C}"/>
              </a:ext>
            </a:extLst>
          </p:cNvPr>
          <p:cNvSpPr txBox="1"/>
          <p:nvPr/>
        </p:nvSpPr>
        <p:spPr>
          <a:xfrm>
            <a:off x="6633274" y="2004468"/>
            <a:ext cx="4465036" cy="5950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テキストが入ります。テキストが入ります。テキストが入ります。テキストが入ります。</a:t>
            </a:r>
            <a:endParaRPr kumimoji="1" lang="ja-JP" altLang="en-US" sz="1400" dirty="0">
              <a:solidFill>
                <a:schemeClr val="tx1">
                  <a:lumMod val="75000"/>
                  <a:lumOff val="25000"/>
                </a:schemeClr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</p:txBody>
      </p:sp>
      <p:sp>
        <p:nvSpPr>
          <p:cNvPr id="14" name="縦書きテキスト プレースホルダー 15">
            <a:extLst>
              <a:ext uri="{FF2B5EF4-FFF2-40B4-BE49-F238E27FC236}">
                <a16:creationId xmlns:a16="http://schemas.microsoft.com/office/drawing/2014/main" id="{8BAF6175-5291-8A0F-C131-637F59922134}"/>
              </a:ext>
            </a:extLst>
          </p:cNvPr>
          <p:cNvSpPr txBox="1">
            <a:spLocks/>
          </p:cNvSpPr>
          <p:nvPr/>
        </p:nvSpPr>
        <p:spPr>
          <a:xfrm>
            <a:off x="1392015" y="1618873"/>
            <a:ext cx="4187087" cy="2899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ts val="1200"/>
              </a:lnSpc>
              <a:spcBef>
                <a:spcPts val="1000"/>
              </a:spcBef>
              <a:buFontTx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ts val="1200"/>
              </a:lnSpc>
              <a:spcBef>
                <a:spcPts val="500"/>
              </a:spcBef>
              <a:buFontTx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ts val="1200"/>
              </a:lnSpc>
              <a:spcBef>
                <a:spcPts val="500"/>
              </a:spcBef>
              <a:buFontTx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ts val="1200"/>
              </a:lnSpc>
              <a:spcBef>
                <a:spcPts val="500"/>
              </a:spcBef>
              <a:buFontTx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ts val="1200"/>
              </a:lnSpc>
              <a:spcBef>
                <a:spcPts val="500"/>
              </a:spcBef>
              <a:buFontTx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ja-JP" altLang="en-US" sz="2000" b="1" dirty="0">
                <a:solidFill>
                  <a:srgbClr val="DC0019"/>
                </a:solidFill>
                <a:latin typeface="ヒラギノ角ゴ ProN W6" panose="020B0600000000000000" pitchFamily="34" charset="-128"/>
                <a:ea typeface="ヒラギノ角ゴ ProN W6" panose="020B0600000000000000" pitchFamily="34" charset="-128"/>
              </a:rPr>
              <a:t>テキスト</a:t>
            </a:r>
            <a:endParaRPr lang="ja-JP" altLang="en-US" sz="2000" dirty="0">
              <a:solidFill>
                <a:srgbClr val="DC0019"/>
              </a:solidFill>
              <a:latin typeface="ヒラギノ角ゴ ProN W6" panose="020B0600000000000000" pitchFamily="34" charset="-128"/>
              <a:ea typeface="ヒラギノ角ゴ ProN W6" panose="020B0600000000000000" pitchFamily="34" charset="-128"/>
            </a:endParaRPr>
          </a:p>
        </p:txBody>
      </p:sp>
      <p:sp>
        <p:nvSpPr>
          <p:cNvPr id="16" name="縦書きテキスト プレースホルダー 15">
            <a:extLst>
              <a:ext uri="{FF2B5EF4-FFF2-40B4-BE49-F238E27FC236}">
                <a16:creationId xmlns:a16="http://schemas.microsoft.com/office/drawing/2014/main" id="{86DE43AD-8BEB-D16A-B486-4CBEA993E59B}"/>
              </a:ext>
            </a:extLst>
          </p:cNvPr>
          <p:cNvSpPr txBox="1">
            <a:spLocks/>
          </p:cNvSpPr>
          <p:nvPr/>
        </p:nvSpPr>
        <p:spPr>
          <a:xfrm>
            <a:off x="6840193" y="1618873"/>
            <a:ext cx="4187087" cy="2899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ts val="1200"/>
              </a:lnSpc>
              <a:spcBef>
                <a:spcPts val="1000"/>
              </a:spcBef>
              <a:buFontTx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ts val="1200"/>
              </a:lnSpc>
              <a:spcBef>
                <a:spcPts val="500"/>
              </a:spcBef>
              <a:buFontTx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ts val="1200"/>
              </a:lnSpc>
              <a:spcBef>
                <a:spcPts val="500"/>
              </a:spcBef>
              <a:buFontTx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ts val="1200"/>
              </a:lnSpc>
              <a:spcBef>
                <a:spcPts val="500"/>
              </a:spcBef>
              <a:buFontTx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ts val="1200"/>
              </a:lnSpc>
              <a:spcBef>
                <a:spcPts val="500"/>
              </a:spcBef>
              <a:buFontTx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ja-JP" altLang="en-US" sz="2000" b="1" dirty="0">
                <a:solidFill>
                  <a:srgbClr val="DC0019"/>
                </a:solidFill>
                <a:latin typeface="ヒラギノ角ゴ ProN W6" panose="020B0600000000000000" pitchFamily="34" charset="-128"/>
                <a:ea typeface="ヒラギノ角ゴ ProN W6" panose="020B0600000000000000" pitchFamily="34" charset="-128"/>
              </a:rPr>
              <a:t>テキスト</a:t>
            </a:r>
            <a:endParaRPr lang="ja-JP" altLang="en-US" sz="2000" dirty="0">
              <a:solidFill>
                <a:srgbClr val="DC0019"/>
              </a:solidFill>
              <a:latin typeface="ヒラギノ角ゴ ProN W6" panose="020B0600000000000000" pitchFamily="34" charset="-128"/>
              <a:ea typeface="ヒラギノ角ゴ ProN W6" panose="020B0600000000000000" pitchFamily="34" charset="-128"/>
            </a:endParaRPr>
          </a:p>
        </p:txBody>
      </p:sp>
      <p:sp>
        <p:nvSpPr>
          <p:cNvPr id="18" name="四角形: 角を丸くする 17">
            <a:extLst>
              <a:ext uri="{FF2B5EF4-FFF2-40B4-BE49-F238E27FC236}">
                <a16:creationId xmlns:a16="http://schemas.microsoft.com/office/drawing/2014/main" id="{D43D9D0F-1318-F0A3-BD7D-F9A42DAEDDF8}"/>
              </a:ext>
            </a:extLst>
          </p:cNvPr>
          <p:cNvSpPr/>
          <p:nvPr/>
        </p:nvSpPr>
        <p:spPr>
          <a:xfrm>
            <a:off x="771525" y="3389732"/>
            <a:ext cx="5129742" cy="1371610"/>
          </a:xfrm>
          <a:prstGeom prst="roundRect">
            <a:avLst>
              <a:gd name="adj" fmla="val 2611"/>
            </a:avLst>
          </a:prstGeom>
          <a:solidFill>
            <a:schemeClr val="bg1"/>
          </a:solidFill>
          <a:ln w="31750">
            <a:solidFill>
              <a:srgbClr val="DC00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</p:txBody>
      </p: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3BD9CFEB-82FC-11CD-079D-2A9503EDB514}"/>
              </a:ext>
            </a:extLst>
          </p:cNvPr>
          <p:cNvGrpSpPr/>
          <p:nvPr/>
        </p:nvGrpSpPr>
        <p:grpSpPr>
          <a:xfrm>
            <a:off x="647710" y="3027159"/>
            <a:ext cx="682052" cy="682052"/>
            <a:chOff x="438004" y="4128073"/>
            <a:chExt cx="498737" cy="498737"/>
          </a:xfrm>
          <a:solidFill>
            <a:srgbClr val="DC0019"/>
          </a:solidFill>
        </p:grpSpPr>
        <p:pic>
          <p:nvPicPr>
            <p:cNvPr id="20" name="グラフィックス 19">
              <a:extLst>
                <a:ext uri="{FF2B5EF4-FFF2-40B4-BE49-F238E27FC236}">
                  <a16:creationId xmlns:a16="http://schemas.microsoft.com/office/drawing/2014/main" id="{CB6BBD61-86CA-E29C-71B2-1BF2DBFD00A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38004" y="4128073"/>
              <a:ext cx="498737" cy="498737"/>
            </a:xfrm>
            <a:prstGeom prst="rect">
              <a:avLst/>
            </a:prstGeom>
          </p:spPr>
        </p:pic>
        <p:pic>
          <p:nvPicPr>
            <p:cNvPr id="21" name="グラフィックス 20">
              <a:extLst>
                <a:ext uri="{FF2B5EF4-FFF2-40B4-BE49-F238E27FC236}">
                  <a16:creationId xmlns:a16="http://schemas.microsoft.com/office/drawing/2014/main" id="{85588442-9760-1660-9795-3B67E287BEE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525447" y="4319653"/>
              <a:ext cx="323850" cy="304800"/>
            </a:xfrm>
            <a:prstGeom prst="rect">
              <a:avLst/>
            </a:prstGeom>
          </p:spPr>
        </p:pic>
      </p:grp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5FFA0460-3831-BE34-861F-1356CFB05FA9}"/>
              </a:ext>
            </a:extLst>
          </p:cNvPr>
          <p:cNvSpPr txBox="1"/>
          <p:nvPr/>
        </p:nvSpPr>
        <p:spPr>
          <a:xfrm>
            <a:off x="748676" y="3257905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>
                <a:solidFill>
                  <a:schemeClr val="bg1"/>
                </a:solidFill>
                <a:latin typeface="Arial" panose="020B0604020202020204" pitchFamily="34" charset="0"/>
                <a:ea typeface="ヒラギノ角ゴ ProN W3" panose="020B0300000000000000" pitchFamily="34" charset="-128"/>
                <a:cs typeface="Arial" panose="020B0604020202020204" pitchFamily="34" charset="0"/>
              </a:rPr>
              <a:t>03</a:t>
            </a:r>
            <a:endParaRPr kumimoji="1" lang="ja-JP" altLang="en-US" sz="2000" dirty="0">
              <a:solidFill>
                <a:schemeClr val="bg1"/>
              </a:solidFill>
              <a:latin typeface="Arial" panose="020B0604020202020204" pitchFamily="34" charset="0"/>
              <a:ea typeface="ヒラギノ角ゴ ProN W3" panose="020B03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13820228-E7A6-2C74-729D-1FD8A20B2CE5}"/>
              </a:ext>
            </a:extLst>
          </p:cNvPr>
          <p:cNvSpPr txBox="1"/>
          <p:nvPr/>
        </p:nvSpPr>
        <p:spPr>
          <a:xfrm>
            <a:off x="785546" y="3130217"/>
            <a:ext cx="39626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800" b="1" dirty="0">
                <a:solidFill>
                  <a:srgbClr val="FFFFFF"/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視点</a:t>
            </a:r>
            <a:endParaRPr kumimoji="1" lang="ja-JP" altLang="en-US" sz="800" b="1" dirty="0">
              <a:solidFill>
                <a:schemeClr val="bg1"/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D2406165-D1AE-33DA-774F-DF31D9CDCC7B}"/>
              </a:ext>
            </a:extLst>
          </p:cNvPr>
          <p:cNvSpPr txBox="1"/>
          <p:nvPr/>
        </p:nvSpPr>
        <p:spPr>
          <a:xfrm>
            <a:off x="1114066" y="3968892"/>
            <a:ext cx="4465036" cy="5950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テキストが入ります。テキストが入ります。テキストが入ります。テキストが入ります。</a:t>
            </a:r>
            <a:endParaRPr kumimoji="1" lang="ja-JP" altLang="en-US" sz="1400" dirty="0">
              <a:solidFill>
                <a:schemeClr val="tx1">
                  <a:lumMod val="75000"/>
                  <a:lumOff val="25000"/>
                </a:schemeClr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</p:txBody>
      </p:sp>
      <p:sp>
        <p:nvSpPr>
          <p:cNvPr id="25" name="四角形: 角を丸くする 24">
            <a:extLst>
              <a:ext uri="{FF2B5EF4-FFF2-40B4-BE49-F238E27FC236}">
                <a16:creationId xmlns:a16="http://schemas.microsoft.com/office/drawing/2014/main" id="{598B0AA7-1714-BA2E-74C6-6FECE7FFCDD8}"/>
              </a:ext>
            </a:extLst>
          </p:cNvPr>
          <p:cNvSpPr/>
          <p:nvPr/>
        </p:nvSpPr>
        <p:spPr>
          <a:xfrm>
            <a:off x="6290733" y="3389732"/>
            <a:ext cx="5129742" cy="1371610"/>
          </a:xfrm>
          <a:prstGeom prst="roundRect">
            <a:avLst>
              <a:gd name="adj" fmla="val 2611"/>
            </a:avLst>
          </a:prstGeom>
          <a:solidFill>
            <a:schemeClr val="bg1"/>
          </a:solidFill>
          <a:ln w="31750">
            <a:solidFill>
              <a:srgbClr val="DC00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</p:txBody>
      </p: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435F34D8-F768-9547-9F30-EEE1DF60ACB1}"/>
              </a:ext>
            </a:extLst>
          </p:cNvPr>
          <p:cNvGrpSpPr/>
          <p:nvPr/>
        </p:nvGrpSpPr>
        <p:grpSpPr>
          <a:xfrm>
            <a:off x="6166918" y="3027159"/>
            <a:ext cx="682052" cy="682052"/>
            <a:chOff x="438004" y="4128073"/>
            <a:chExt cx="498737" cy="498737"/>
          </a:xfrm>
          <a:solidFill>
            <a:srgbClr val="DC0019"/>
          </a:solidFill>
        </p:grpSpPr>
        <p:pic>
          <p:nvPicPr>
            <p:cNvPr id="30" name="グラフィックス 29">
              <a:extLst>
                <a:ext uri="{FF2B5EF4-FFF2-40B4-BE49-F238E27FC236}">
                  <a16:creationId xmlns:a16="http://schemas.microsoft.com/office/drawing/2014/main" id="{8FE185D6-DC6B-F768-D4E9-F6B5140B651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38004" y="4128073"/>
              <a:ext cx="498737" cy="498737"/>
            </a:xfrm>
            <a:prstGeom prst="rect">
              <a:avLst/>
            </a:prstGeom>
          </p:spPr>
        </p:pic>
        <p:pic>
          <p:nvPicPr>
            <p:cNvPr id="31" name="グラフィックス 30">
              <a:extLst>
                <a:ext uri="{FF2B5EF4-FFF2-40B4-BE49-F238E27FC236}">
                  <a16:creationId xmlns:a16="http://schemas.microsoft.com/office/drawing/2014/main" id="{D7736689-FFFE-E8CC-7A01-608C19C8B4F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525447" y="4319653"/>
              <a:ext cx="323850" cy="304800"/>
            </a:xfrm>
            <a:prstGeom prst="rect">
              <a:avLst/>
            </a:prstGeom>
          </p:spPr>
        </p:pic>
      </p:grp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3F81C70C-4B88-E90C-D10F-11B8F6A885FA}"/>
              </a:ext>
            </a:extLst>
          </p:cNvPr>
          <p:cNvSpPr txBox="1"/>
          <p:nvPr/>
        </p:nvSpPr>
        <p:spPr>
          <a:xfrm>
            <a:off x="6269650" y="3257905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>
                <a:solidFill>
                  <a:schemeClr val="bg1"/>
                </a:solidFill>
                <a:latin typeface="Arial" panose="020B0604020202020204" pitchFamily="34" charset="0"/>
                <a:ea typeface="ヒラギノ角ゴ ProN W3" panose="020B0300000000000000" pitchFamily="34" charset="-128"/>
                <a:cs typeface="Arial" panose="020B0604020202020204" pitchFamily="34" charset="0"/>
              </a:rPr>
              <a:t>04</a:t>
            </a:r>
            <a:endParaRPr kumimoji="1" lang="ja-JP" altLang="en-US" sz="2000" dirty="0">
              <a:solidFill>
                <a:schemeClr val="bg1"/>
              </a:solidFill>
              <a:latin typeface="Arial" panose="020B0604020202020204" pitchFamily="34" charset="0"/>
              <a:ea typeface="ヒラギノ角ゴ ProN W3" panose="020B03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FA9C24A0-9D02-7C58-C88C-D695C40B039D}"/>
              </a:ext>
            </a:extLst>
          </p:cNvPr>
          <p:cNvSpPr txBox="1"/>
          <p:nvPr/>
        </p:nvSpPr>
        <p:spPr>
          <a:xfrm>
            <a:off x="6308057" y="3130217"/>
            <a:ext cx="39626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800" b="1" dirty="0">
                <a:solidFill>
                  <a:srgbClr val="FFFFFF"/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視点</a:t>
            </a:r>
            <a:endParaRPr kumimoji="1" lang="ja-JP" altLang="en-US" sz="800" b="1" dirty="0">
              <a:solidFill>
                <a:schemeClr val="bg1"/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F716CED8-1513-6389-1AEE-382FA1380983}"/>
              </a:ext>
            </a:extLst>
          </p:cNvPr>
          <p:cNvSpPr txBox="1"/>
          <p:nvPr/>
        </p:nvSpPr>
        <p:spPr>
          <a:xfrm>
            <a:off x="6633274" y="3968892"/>
            <a:ext cx="4465036" cy="5950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テキストが入ります。テキストが入ります。テキストが入ります。テキストが入ります。</a:t>
            </a:r>
            <a:endParaRPr kumimoji="1" lang="ja-JP" altLang="en-US" sz="1400" dirty="0">
              <a:solidFill>
                <a:schemeClr val="tx1">
                  <a:lumMod val="75000"/>
                  <a:lumOff val="25000"/>
                </a:schemeClr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</p:txBody>
      </p:sp>
      <p:sp>
        <p:nvSpPr>
          <p:cNvPr id="33" name="縦書きテキスト プレースホルダー 15">
            <a:extLst>
              <a:ext uri="{FF2B5EF4-FFF2-40B4-BE49-F238E27FC236}">
                <a16:creationId xmlns:a16="http://schemas.microsoft.com/office/drawing/2014/main" id="{CA919511-837F-23A3-7293-8A15EE32D695}"/>
              </a:ext>
            </a:extLst>
          </p:cNvPr>
          <p:cNvSpPr txBox="1">
            <a:spLocks/>
          </p:cNvSpPr>
          <p:nvPr/>
        </p:nvSpPr>
        <p:spPr>
          <a:xfrm>
            <a:off x="1392015" y="3583297"/>
            <a:ext cx="4187087" cy="2899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ts val="1200"/>
              </a:lnSpc>
              <a:spcBef>
                <a:spcPts val="1000"/>
              </a:spcBef>
              <a:buFontTx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ts val="1200"/>
              </a:lnSpc>
              <a:spcBef>
                <a:spcPts val="500"/>
              </a:spcBef>
              <a:buFontTx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ts val="1200"/>
              </a:lnSpc>
              <a:spcBef>
                <a:spcPts val="500"/>
              </a:spcBef>
              <a:buFontTx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ts val="1200"/>
              </a:lnSpc>
              <a:spcBef>
                <a:spcPts val="500"/>
              </a:spcBef>
              <a:buFontTx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ts val="1200"/>
              </a:lnSpc>
              <a:spcBef>
                <a:spcPts val="500"/>
              </a:spcBef>
              <a:buFontTx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ja-JP" altLang="en-US" sz="2000" b="1" dirty="0">
                <a:solidFill>
                  <a:srgbClr val="DC0019"/>
                </a:solidFill>
                <a:latin typeface="ヒラギノ角ゴ ProN W6" panose="020B0600000000000000" pitchFamily="34" charset="-128"/>
                <a:ea typeface="ヒラギノ角ゴ ProN W6" panose="020B0600000000000000" pitchFamily="34" charset="-128"/>
              </a:rPr>
              <a:t>テキスト</a:t>
            </a:r>
            <a:endParaRPr lang="ja-JP" altLang="en-US" sz="2000" dirty="0">
              <a:solidFill>
                <a:srgbClr val="DC0019"/>
              </a:solidFill>
              <a:latin typeface="ヒラギノ角ゴ ProN W6" panose="020B0600000000000000" pitchFamily="34" charset="-128"/>
              <a:ea typeface="ヒラギノ角ゴ ProN W6" panose="020B0600000000000000" pitchFamily="34" charset="-128"/>
            </a:endParaRPr>
          </a:p>
        </p:txBody>
      </p:sp>
      <p:sp>
        <p:nvSpPr>
          <p:cNvPr id="34" name="縦書きテキスト プレースホルダー 15">
            <a:extLst>
              <a:ext uri="{FF2B5EF4-FFF2-40B4-BE49-F238E27FC236}">
                <a16:creationId xmlns:a16="http://schemas.microsoft.com/office/drawing/2014/main" id="{41CE3C4B-12EC-52EA-2D04-75B4C841FCBB}"/>
              </a:ext>
            </a:extLst>
          </p:cNvPr>
          <p:cNvSpPr txBox="1">
            <a:spLocks/>
          </p:cNvSpPr>
          <p:nvPr/>
        </p:nvSpPr>
        <p:spPr>
          <a:xfrm>
            <a:off x="6911223" y="3583297"/>
            <a:ext cx="4187087" cy="2899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ts val="1200"/>
              </a:lnSpc>
              <a:spcBef>
                <a:spcPts val="1000"/>
              </a:spcBef>
              <a:buFontTx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ts val="1200"/>
              </a:lnSpc>
              <a:spcBef>
                <a:spcPts val="500"/>
              </a:spcBef>
              <a:buFontTx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ts val="1200"/>
              </a:lnSpc>
              <a:spcBef>
                <a:spcPts val="500"/>
              </a:spcBef>
              <a:buFontTx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ts val="1200"/>
              </a:lnSpc>
              <a:spcBef>
                <a:spcPts val="500"/>
              </a:spcBef>
              <a:buFontTx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ts val="1200"/>
              </a:lnSpc>
              <a:spcBef>
                <a:spcPts val="500"/>
              </a:spcBef>
              <a:buFontTx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ja-JP" altLang="en-US" sz="2000" b="1" dirty="0">
                <a:solidFill>
                  <a:srgbClr val="DC0019"/>
                </a:solidFill>
                <a:latin typeface="ヒラギノ角ゴ ProN W6" panose="020B0600000000000000" pitchFamily="34" charset="-128"/>
                <a:ea typeface="ヒラギノ角ゴ ProN W6" panose="020B0600000000000000" pitchFamily="34" charset="-128"/>
              </a:rPr>
              <a:t>テキスト</a:t>
            </a:r>
            <a:endParaRPr lang="ja-JP" altLang="en-US" sz="2000" dirty="0">
              <a:solidFill>
                <a:srgbClr val="DC0019"/>
              </a:solidFill>
              <a:latin typeface="ヒラギノ角ゴ ProN W6" panose="020B0600000000000000" pitchFamily="34" charset="-128"/>
              <a:ea typeface="ヒラギノ角ゴ ProN W6" panose="020B0600000000000000" pitchFamily="34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FE31256D-5F5F-B8DD-F1E4-3DF80385D69A}"/>
              </a:ext>
            </a:extLst>
          </p:cNvPr>
          <p:cNvSpPr txBox="1"/>
          <p:nvPr/>
        </p:nvSpPr>
        <p:spPr>
          <a:xfrm>
            <a:off x="715479" y="4995933"/>
            <a:ext cx="10767400" cy="10348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400" dirty="0"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テキストが入ります。テキストが入ります。テキストが入ります。テキストが入ります。テキストが入ります。テキストが入ります。テキストが入ります。テキストが入ります。テキストが入ります。テキストが入ります。テキストが入ります。テキストが入ります。テキストが入ります。テキストが入ります。テキストが入ります。</a:t>
            </a:r>
          </a:p>
        </p:txBody>
      </p:sp>
    </p:spTree>
    <p:extLst>
      <p:ext uri="{BB962C8B-B14F-4D97-AF65-F5344CB8AC3E}">
        <p14:creationId xmlns:p14="http://schemas.microsoft.com/office/powerpoint/2010/main" val="10223684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8BDDA7-1FF4-1AED-5939-72049415EA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タイトル 23">
            <a:extLst>
              <a:ext uri="{FF2B5EF4-FFF2-40B4-BE49-F238E27FC236}">
                <a16:creationId xmlns:a16="http://schemas.microsoft.com/office/drawing/2014/main" id="{34E37E77-C2B3-1403-C444-B0B9545AD2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まとめ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C6D8B9B-29FC-DD24-71B3-84A526B53CBB}"/>
              </a:ext>
            </a:extLst>
          </p:cNvPr>
          <p:cNvSpPr txBox="1"/>
          <p:nvPr/>
        </p:nvSpPr>
        <p:spPr>
          <a:xfrm>
            <a:off x="742986" y="1519006"/>
            <a:ext cx="5708614" cy="42126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dirty="0"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テキストが入ります。テキストが入ります。テキストが入ります。テキストが入ります。テキストが入ります。テキストが入ります。</a:t>
            </a:r>
            <a:endParaRPr kumimoji="1" lang="en-US" altLang="ja-JP" dirty="0"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  <a:p>
            <a:pPr>
              <a:lnSpc>
                <a:spcPct val="150000"/>
              </a:lnSpc>
            </a:pPr>
            <a:endParaRPr kumimoji="1" lang="en-US" altLang="ja-JP" dirty="0">
              <a:solidFill>
                <a:schemeClr val="tx1">
                  <a:lumMod val="85000"/>
                  <a:lumOff val="15000"/>
                </a:schemeClr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dirty="0"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テキストが入ります。テキストが入ります。テキストが入ります。テキストが入ります。テキストが入ります。テキストが入ります。</a:t>
            </a:r>
            <a:endParaRPr kumimoji="1" lang="en-US" altLang="ja-JP" dirty="0"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  <a:p>
            <a:pPr>
              <a:lnSpc>
                <a:spcPct val="150000"/>
              </a:lnSpc>
            </a:pPr>
            <a:endParaRPr kumimoji="1" lang="en-US" altLang="ja-JP" dirty="0">
              <a:solidFill>
                <a:schemeClr val="tx1">
                  <a:lumMod val="85000"/>
                  <a:lumOff val="15000"/>
                </a:schemeClr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dirty="0"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テキストが入ります。テキストが入ります。テキストが入ります。テキストが入ります。</a:t>
            </a:r>
            <a:endParaRPr kumimoji="1" lang="ja-JP" altLang="en-US" dirty="0">
              <a:solidFill>
                <a:schemeClr val="tx1">
                  <a:lumMod val="85000"/>
                  <a:lumOff val="15000"/>
                </a:schemeClr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734F8A81-EA11-C589-9F41-CA0FDBB58352}"/>
              </a:ext>
            </a:extLst>
          </p:cNvPr>
          <p:cNvGrpSpPr/>
          <p:nvPr/>
        </p:nvGrpSpPr>
        <p:grpSpPr>
          <a:xfrm>
            <a:off x="7347929" y="1551566"/>
            <a:ext cx="2946554" cy="5306434"/>
            <a:chOff x="5807969" y="2708919"/>
            <a:chExt cx="1079586" cy="1944219"/>
          </a:xfrm>
        </p:grpSpPr>
        <p:sp>
          <p:nvSpPr>
            <p:cNvPr id="5" name="楕円 4">
              <a:extLst>
                <a:ext uri="{FF2B5EF4-FFF2-40B4-BE49-F238E27FC236}">
                  <a16:creationId xmlns:a16="http://schemas.microsoft.com/office/drawing/2014/main" id="{58CC4D3A-3D41-17E5-0D78-FB7550304FC0}"/>
                </a:ext>
              </a:extLst>
            </p:cNvPr>
            <p:cNvSpPr/>
            <p:nvPr/>
          </p:nvSpPr>
          <p:spPr>
            <a:xfrm>
              <a:off x="6023650" y="2708919"/>
              <a:ext cx="648208" cy="648208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" name="楕円 33">
              <a:extLst>
                <a:ext uri="{FF2B5EF4-FFF2-40B4-BE49-F238E27FC236}">
                  <a16:creationId xmlns:a16="http://schemas.microsoft.com/office/drawing/2014/main" id="{22F19523-3463-7011-0EAE-5C7711E442BB}"/>
                </a:ext>
              </a:extLst>
            </p:cNvPr>
            <p:cNvSpPr/>
            <p:nvPr/>
          </p:nvSpPr>
          <p:spPr>
            <a:xfrm rot="5400000">
              <a:off x="5739773" y="3505357"/>
              <a:ext cx="1215977" cy="1079586"/>
            </a:xfrm>
            <a:custGeom>
              <a:avLst/>
              <a:gdLst>
                <a:gd name="connsiteX0" fmla="*/ 0 w 943849"/>
                <a:gd name="connsiteY0" fmla="*/ 471925 h 943849"/>
                <a:gd name="connsiteX1" fmla="*/ 471925 w 943849"/>
                <a:gd name="connsiteY1" fmla="*/ 0 h 943849"/>
                <a:gd name="connsiteX2" fmla="*/ 943850 w 943849"/>
                <a:gd name="connsiteY2" fmla="*/ 471925 h 943849"/>
                <a:gd name="connsiteX3" fmla="*/ 471925 w 943849"/>
                <a:gd name="connsiteY3" fmla="*/ 943850 h 943849"/>
                <a:gd name="connsiteX4" fmla="*/ 0 w 943849"/>
                <a:gd name="connsiteY4" fmla="*/ 471925 h 943849"/>
                <a:gd name="connsiteX0" fmla="*/ 0 w 707367"/>
                <a:gd name="connsiteY0" fmla="*/ 487714 h 943898"/>
                <a:gd name="connsiteX1" fmla="*/ 235442 w 707367"/>
                <a:gd name="connsiteY1" fmla="*/ 23 h 943898"/>
                <a:gd name="connsiteX2" fmla="*/ 707367 w 707367"/>
                <a:gd name="connsiteY2" fmla="*/ 471948 h 943898"/>
                <a:gd name="connsiteX3" fmla="*/ 235442 w 707367"/>
                <a:gd name="connsiteY3" fmla="*/ 943873 h 943898"/>
                <a:gd name="connsiteX4" fmla="*/ 0 w 707367"/>
                <a:gd name="connsiteY4" fmla="*/ 487714 h 943898"/>
                <a:gd name="connsiteX0" fmla="*/ 0 w 707370"/>
                <a:gd name="connsiteY0" fmla="*/ 456188 h 943898"/>
                <a:gd name="connsiteX1" fmla="*/ 235445 w 707370"/>
                <a:gd name="connsiteY1" fmla="*/ 25 h 943898"/>
                <a:gd name="connsiteX2" fmla="*/ 707370 w 707370"/>
                <a:gd name="connsiteY2" fmla="*/ 471950 h 943898"/>
                <a:gd name="connsiteX3" fmla="*/ 235445 w 707370"/>
                <a:gd name="connsiteY3" fmla="*/ 943875 h 943898"/>
                <a:gd name="connsiteX4" fmla="*/ 0 w 707370"/>
                <a:gd name="connsiteY4" fmla="*/ 456188 h 943898"/>
                <a:gd name="connsiteX0" fmla="*/ 0 w 707370"/>
                <a:gd name="connsiteY0" fmla="*/ 456188 h 943912"/>
                <a:gd name="connsiteX1" fmla="*/ 235445 w 707370"/>
                <a:gd name="connsiteY1" fmla="*/ 25 h 943912"/>
                <a:gd name="connsiteX2" fmla="*/ 707370 w 707370"/>
                <a:gd name="connsiteY2" fmla="*/ 471950 h 943912"/>
                <a:gd name="connsiteX3" fmla="*/ 235445 w 707370"/>
                <a:gd name="connsiteY3" fmla="*/ 943875 h 943912"/>
                <a:gd name="connsiteX4" fmla="*/ 0 w 707370"/>
                <a:gd name="connsiteY4" fmla="*/ 456188 h 943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7370" h="943912">
                  <a:moveTo>
                    <a:pt x="0" y="456188"/>
                  </a:moveTo>
                  <a:cubicBezTo>
                    <a:pt x="0" y="195551"/>
                    <a:pt x="117550" y="-2602"/>
                    <a:pt x="235445" y="25"/>
                  </a:cubicBezTo>
                  <a:cubicBezTo>
                    <a:pt x="353340" y="2652"/>
                    <a:pt x="707371" y="133815"/>
                    <a:pt x="707370" y="471950"/>
                  </a:cubicBezTo>
                  <a:cubicBezTo>
                    <a:pt x="707369" y="810085"/>
                    <a:pt x="353340" y="946502"/>
                    <a:pt x="235445" y="943875"/>
                  </a:cubicBezTo>
                  <a:cubicBezTo>
                    <a:pt x="117550" y="941248"/>
                    <a:pt x="0" y="716825"/>
                    <a:pt x="0" y="456188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kumimoji="1" lang="ja-JP" altLang="en-US" sz="1100" dirty="0"/>
                <a:t>イラスト</a:t>
              </a:r>
              <a:endParaRPr kumimoji="1" lang="en-US" altLang="ja-JP" sz="1100" dirty="0"/>
            </a:p>
            <a:p>
              <a:pPr algn="ctr"/>
              <a:r>
                <a:rPr kumimoji="1" lang="ja-JP" altLang="en-US" sz="1100" dirty="0"/>
                <a:t>アイコン</a:t>
              </a:r>
              <a:endParaRPr kumimoji="1" lang="en-US" altLang="ja-JP" sz="1100" dirty="0"/>
            </a:p>
            <a:p>
              <a:pPr algn="ctr"/>
              <a:r>
                <a:rPr kumimoji="1" lang="ja-JP" altLang="en-US" sz="1100" dirty="0"/>
                <a:t>画像</a:t>
              </a:r>
              <a:endParaRPr kumimoji="1" lang="en-US" altLang="ja-JP" sz="1100" dirty="0"/>
            </a:p>
            <a:p>
              <a:pPr algn="ctr"/>
              <a:r>
                <a:rPr kumimoji="1" lang="ja-JP" altLang="en-US" sz="1100" dirty="0"/>
                <a:t>など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708643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6754C3-0F56-EEA0-026D-A96B04F46A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5DE7223F-1B8A-8B5F-2B43-EA47280C1003}"/>
              </a:ext>
            </a:extLst>
          </p:cNvPr>
          <p:cNvSpPr>
            <a:spLocks/>
          </p:cNvSpPr>
          <p:nvPr/>
        </p:nvSpPr>
        <p:spPr>
          <a:xfrm>
            <a:off x="6400263" y="2645848"/>
            <a:ext cx="4849111" cy="2007288"/>
          </a:xfrm>
          <a:prstGeom prst="roundRect">
            <a:avLst>
              <a:gd name="adj" fmla="val 3165"/>
            </a:avLst>
          </a:prstGeom>
          <a:solidFill>
            <a:schemeClr val="bg1"/>
          </a:solidFill>
          <a:ln w="3175">
            <a:solidFill>
              <a:srgbClr val="DC0019"/>
            </a:solidFill>
          </a:ln>
          <a:effectLst>
            <a:outerShdw blurRad="254000" dist="38100" dir="5400000" algn="t" rotWithShape="0">
              <a:schemeClr val="bg1">
                <a:lumMod val="9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ea typeface="ヒラギノ角ゴ ProN W3" panose="020B0300000000000000" pitchFamily="34" charset="-128"/>
            </a:endParaRPr>
          </a:p>
        </p:txBody>
      </p:sp>
      <p:sp>
        <p:nvSpPr>
          <p:cNvPr id="40" name="タイトル 39">
            <a:extLst>
              <a:ext uri="{FF2B5EF4-FFF2-40B4-BE49-F238E27FC236}">
                <a16:creationId xmlns:a16="http://schemas.microsoft.com/office/drawing/2014/main" id="{352DA08E-C530-3CBF-CA3F-D143CBB6BC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ja-JP" altLang="en-US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お問い合わせ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31C5B63-2464-93E3-D0EB-96190BEA6456}"/>
              </a:ext>
            </a:extLst>
          </p:cNvPr>
          <p:cNvSpPr txBox="1"/>
          <p:nvPr/>
        </p:nvSpPr>
        <p:spPr>
          <a:xfrm>
            <a:off x="407531" y="5129234"/>
            <a:ext cx="11201359" cy="6189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1200" dirty="0"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補足のテキストが入ります。テキストが入ります。テキストが入ります。テキストが入ります。</a:t>
            </a:r>
            <a:endParaRPr lang="en-US" altLang="ja-JP" sz="1200" dirty="0"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1200" dirty="0"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テキストが入ります。テキストが入ります。テキストが入ります。</a:t>
            </a:r>
            <a:endParaRPr lang="ja-JP" altLang="en-US" sz="1200" i="0" u="none" strike="noStrike" baseline="0" dirty="0"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9EDC74F-6E36-2BAE-6090-CE71C068431A}"/>
              </a:ext>
            </a:extLst>
          </p:cNvPr>
          <p:cNvSpPr/>
          <p:nvPr/>
        </p:nvSpPr>
        <p:spPr>
          <a:xfrm>
            <a:off x="6400262" y="2908222"/>
            <a:ext cx="484911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400"/>
              </a:spcBef>
              <a:spcAft>
                <a:spcPts val="400"/>
              </a:spcAft>
            </a:pPr>
            <a:r>
              <a:rPr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  <a:cs typeface="メイリオ" panose="020B0604030504040204" pitchFamily="50" charset="-128"/>
              </a:rPr>
              <a:t>無料相談フォーム</a:t>
            </a:r>
            <a:endParaRPr lang="en-US" altLang="ja-JP" sz="1600" b="1" dirty="0">
              <a:solidFill>
                <a:schemeClr val="tx1">
                  <a:lumMod val="75000"/>
                  <a:lumOff val="25000"/>
                </a:schemeClr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  <a:cs typeface="メイリオ" panose="020B0604030504040204" pitchFamily="50" charset="-128"/>
            </a:endParaRP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06D7F316-6B32-1D33-6DAF-10DB1969DEA7}"/>
              </a:ext>
            </a:extLst>
          </p:cNvPr>
          <p:cNvSpPr/>
          <p:nvPr/>
        </p:nvSpPr>
        <p:spPr>
          <a:xfrm>
            <a:off x="942627" y="2645847"/>
            <a:ext cx="4849111" cy="2007288"/>
          </a:xfrm>
          <a:prstGeom prst="roundRect">
            <a:avLst>
              <a:gd name="adj" fmla="val 3165"/>
            </a:avLst>
          </a:prstGeom>
          <a:solidFill>
            <a:schemeClr val="bg1"/>
          </a:solidFill>
          <a:ln w="3175">
            <a:solidFill>
              <a:srgbClr val="DC0019"/>
            </a:solidFill>
          </a:ln>
          <a:effectLst>
            <a:outerShdw blurRad="254000" dist="38100" dir="5400000" algn="t" rotWithShape="0">
              <a:schemeClr val="bg1">
                <a:lumMod val="9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ea typeface="ヒラギノ角ゴ ProN W3" panose="020B0300000000000000" pitchFamily="34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134D9EC-1203-C3B4-2BD5-80769B2ACEA2}"/>
              </a:ext>
            </a:extLst>
          </p:cNvPr>
          <p:cNvSpPr/>
          <p:nvPr/>
        </p:nvSpPr>
        <p:spPr>
          <a:xfrm>
            <a:off x="942626" y="2914634"/>
            <a:ext cx="484911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400"/>
              </a:spcBef>
              <a:spcAft>
                <a:spcPts val="400"/>
              </a:spcAft>
            </a:pPr>
            <a:r>
              <a:rPr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  <a:cs typeface="メイリオ" panose="020B0604030504040204" pitchFamily="50" charset="-128"/>
              </a:rPr>
              <a:t>電話番号</a:t>
            </a:r>
            <a:endParaRPr lang="en-US" altLang="ja-JP" sz="1600" b="1" dirty="0">
              <a:solidFill>
                <a:schemeClr val="tx1">
                  <a:lumMod val="75000"/>
                  <a:lumOff val="25000"/>
                </a:schemeClr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  <a:cs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B3B0884-CAAB-343A-45D9-41BF327654F2}"/>
              </a:ext>
            </a:extLst>
          </p:cNvPr>
          <p:cNvSpPr txBox="1"/>
          <p:nvPr/>
        </p:nvSpPr>
        <p:spPr>
          <a:xfrm>
            <a:off x="1724583" y="3219190"/>
            <a:ext cx="2687648" cy="583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2400" b="1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anose="020B0604020202020204" pitchFamily="34" charset="0"/>
                <a:ea typeface="ヒラギノ角ゴ ProN W3" panose="020B0300000000000000" pitchFamily="34" charset="-128"/>
                <a:cs typeface="Arial" panose="020B0604020202020204" pitchFamily="34" charset="0"/>
              </a:rPr>
              <a:t>00-0000-0000</a:t>
            </a:r>
            <a:endParaRPr lang="ja-JP" altLang="en-US" sz="2400" b="1" i="0" u="none" strike="noStrike" baseline="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ヒラギノ角ゴ ProN W3" panose="020B03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7F41895-E6DD-F21C-5CA7-CFDAB7044DD6}"/>
              </a:ext>
            </a:extLst>
          </p:cNvPr>
          <p:cNvSpPr txBox="1"/>
          <p:nvPr/>
        </p:nvSpPr>
        <p:spPr>
          <a:xfrm>
            <a:off x="942625" y="3881101"/>
            <a:ext cx="48376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i="0" u="none" strike="noStrike" baseline="0" dirty="0"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対応可能な時間帯：平日 </a:t>
            </a:r>
            <a:r>
              <a:rPr lang="en-US" altLang="ja-JP" sz="1200" i="0" u="none" strike="noStrike" baseline="0" dirty="0"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10</a:t>
            </a:r>
            <a:r>
              <a:rPr lang="ja-JP" altLang="en-US" sz="1200" i="0" u="none" strike="noStrike" baseline="0" dirty="0"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時～</a:t>
            </a:r>
            <a:r>
              <a:rPr lang="en-US" altLang="ja-JP" sz="1200" i="0" u="none" strike="noStrike" baseline="0" dirty="0"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17</a:t>
            </a:r>
            <a:r>
              <a:rPr lang="ja-JP" altLang="en-US" sz="1200" i="0" u="none" strike="noStrike" baseline="0" dirty="0"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時 </a:t>
            </a:r>
            <a:r>
              <a:rPr lang="en-US" altLang="ja-JP" sz="1200" i="0" u="none" strike="noStrike" baseline="0" dirty="0"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/ </a:t>
            </a:r>
            <a:r>
              <a:rPr lang="ja-JP" altLang="en-US" sz="1200" i="0" u="none" strike="noStrike" baseline="0" dirty="0"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土日祝は休み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6CAA3AC-FDF5-FD92-975E-4945345FB2FA}"/>
              </a:ext>
            </a:extLst>
          </p:cNvPr>
          <p:cNvSpPr txBox="1"/>
          <p:nvPr/>
        </p:nvSpPr>
        <p:spPr>
          <a:xfrm>
            <a:off x="6400261" y="4095403"/>
            <a:ext cx="48491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i="0" u="none" strike="noStrike" baseline="0" dirty="0"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受付：</a:t>
            </a:r>
            <a:r>
              <a:rPr lang="en-US" altLang="ja-JP" sz="1200" i="0" u="none" strike="noStrike" baseline="0" dirty="0"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24</a:t>
            </a:r>
            <a:r>
              <a:rPr lang="ja-JP" altLang="en-US" sz="1200" i="0" u="none" strike="noStrike" baseline="0" dirty="0"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時間 </a:t>
            </a:r>
            <a:r>
              <a:rPr lang="en-US" altLang="ja-JP" sz="1200" i="0" u="none" strike="noStrike" baseline="0" dirty="0"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/ 365</a:t>
            </a:r>
            <a:r>
              <a:rPr lang="ja-JP" altLang="en-US" sz="1200" i="0" u="none" strike="noStrike" baseline="0" dirty="0"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日受付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0FD4262-11C6-1596-471E-BD0BD9ADAF7B}"/>
              </a:ext>
            </a:extLst>
          </p:cNvPr>
          <p:cNvSpPr txBox="1"/>
          <p:nvPr/>
        </p:nvSpPr>
        <p:spPr>
          <a:xfrm>
            <a:off x="941983" y="4134975"/>
            <a:ext cx="48376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i="0" u="none" strike="noStrike" baseline="0" dirty="0"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※ </a:t>
            </a:r>
            <a:r>
              <a:rPr lang="ja-JP" altLang="en-US" sz="1200" i="0" u="none" strike="noStrike" baseline="0" dirty="0"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営業担当が受電いたします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E50E4C3-D873-4386-91D1-E6179E803A76}"/>
              </a:ext>
            </a:extLst>
          </p:cNvPr>
          <p:cNvSpPr txBox="1"/>
          <p:nvPr/>
        </p:nvSpPr>
        <p:spPr>
          <a:xfrm>
            <a:off x="583136" y="1392651"/>
            <a:ext cx="11025729" cy="7972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テキストが入ります。テキストが入ります。テキストが入ります。</a:t>
            </a:r>
            <a:endParaRPr lang="en-US" altLang="ja-JP" sz="1600" dirty="0">
              <a:solidFill>
                <a:schemeClr val="tx1">
                  <a:lumMod val="75000"/>
                  <a:lumOff val="25000"/>
                </a:schemeClr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テキストが入ります。テキストが入ります。</a:t>
            </a:r>
            <a:endParaRPr lang="en-US" altLang="ja-JP" sz="1600" dirty="0">
              <a:solidFill>
                <a:schemeClr val="tx1">
                  <a:lumMod val="75000"/>
                  <a:lumOff val="25000"/>
                </a:schemeClr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</p:txBody>
      </p:sp>
      <p:sp>
        <p:nvSpPr>
          <p:cNvPr id="13" name="四角形: 角を丸くする 12">
            <a:extLst>
              <a:ext uri="{FF2B5EF4-FFF2-40B4-BE49-F238E27FC236}">
                <a16:creationId xmlns:a16="http://schemas.microsoft.com/office/drawing/2014/main" id="{16BE50E5-6A34-6403-9A3B-E1336BC4B59B}"/>
              </a:ext>
            </a:extLst>
          </p:cNvPr>
          <p:cNvSpPr/>
          <p:nvPr/>
        </p:nvSpPr>
        <p:spPr>
          <a:xfrm>
            <a:off x="7215149" y="3390791"/>
            <a:ext cx="3414241" cy="506673"/>
          </a:xfrm>
          <a:prstGeom prst="roundRect">
            <a:avLst>
              <a:gd name="adj" fmla="val 50000"/>
            </a:avLst>
          </a:prstGeom>
          <a:solidFill>
            <a:srgbClr val="DC0019"/>
          </a:solidFill>
          <a:ln w="3175"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bg1"/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お問い合わせはこちら</a:t>
            </a:r>
          </a:p>
        </p:txBody>
      </p:sp>
    </p:spTree>
    <p:extLst>
      <p:ext uri="{BB962C8B-B14F-4D97-AF65-F5344CB8AC3E}">
        <p14:creationId xmlns:p14="http://schemas.microsoft.com/office/powerpoint/2010/main" val="28615311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5A7A15-9263-E2DF-F546-5928394972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タイトル 39">
            <a:extLst>
              <a:ext uri="{FF2B5EF4-FFF2-40B4-BE49-F238E27FC236}">
                <a16:creationId xmlns:a16="http://schemas.microsoft.com/office/drawing/2014/main" id="{69DB6E94-C24C-DBBB-3A29-6B07C3848A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ja-JP" altLang="en-US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会社概要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81370A37-B850-911E-323C-3F227998D250}"/>
              </a:ext>
            </a:extLst>
          </p:cNvPr>
          <p:cNvSpPr txBox="1"/>
          <p:nvPr/>
        </p:nvSpPr>
        <p:spPr>
          <a:xfrm>
            <a:off x="5060876" y="1807403"/>
            <a:ext cx="1140220" cy="32393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50000"/>
              </a:lnSpc>
            </a:pPr>
            <a:r>
              <a:rPr lang="ja-JP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6" panose="020B0600000000000000" pitchFamily="34" charset="-128"/>
                <a:ea typeface="ヒラギノ角ゴ ProN W6" panose="020B0600000000000000" pitchFamily="34" charset="-128"/>
              </a:rPr>
              <a:t>運営</a:t>
            </a:r>
            <a:endParaRPr lang="en-US" altLang="ja-JP" sz="1400" dirty="0">
              <a:solidFill>
                <a:schemeClr val="tx1">
                  <a:lumMod val="85000"/>
                  <a:lumOff val="15000"/>
                </a:schemeClr>
              </a:solidFill>
              <a:latin typeface="ヒラギノ角ゴ ProN W6" panose="020B0600000000000000" pitchFamily="34" charset="-128"/>
              <a:ea typeface="ヒラギノ角ゴ ProN W6" panose="020B0600000000000000" pitchFamily="34" charset="-128"/>
            </a:endParaRPr>
          </a:p>
          <a:p>
            <a:pPr>
              <a:lnSpc>
                <a:spcPct val="250000"/>
              </a:lnSpc>
            </a:pPr>
            <a:r>
              <a:rPr lang="ja-JP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6" panose="020B0600000000000000" pitchFamily="34" charset="-128"/>
                <a:ea typeface="ヒラギノ角ゴ ProN W6" panose="020B0600000000000000" pitchFamily="34" charset="-128"/>
              </a:rPr>
              <a:t>設立</a:t>
            </a:r>
            <a:endParaRPr lang="en-US" altLang="ja-JP" sz="1400" dirty="0">
              <a:solidFill>
                <a:schemeClr val="tx1">
                  <a:lumMod val="85000"/>
                  <a:lumOff val="15000"/>
                </a:schemeClr>
              </a:solidFill>
              <a:latin typeface="ヒラギノ角ゴ ProN W6" panose="020B0600000000000000" pitchFamily="34" charset="-128"/>
              <a:ea typeface="ヒラギノ角ゴ ProN W6" panose="020B0600000000000000" pitchFamily="34" charset="-128"/>
            </a:endParaRPr>
          </a:p>
          <a:p>
            <a:pPr>
              <a:lnSpc>
                <a:spcPct val="250000"/>
              </a:lnSpc>
            </a:pPr>
            <a:r>
              <a:rPr lang="ja-JP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6" panose="020B0600000000000000" pitchFamily="34" charset="-128"/>
                <a:ea typeface="ヒラギノ角ゴ ProN W6" panose="020B0600000000000000" pitchFamily="34" charset="-128"/>
              </a:rPr>
              <a:t>代表者</a:t>
            </a:r>
            <a:endParaRPr lang="en-US" altLang="ja-JP" sz="1400" dirty="0">
              <a:solidFill>
                <a:schemeClr val="tx1">
                  <a:lumMod val="85000"/>
                  <a:lumOff val="15000"/>
                </a:schemeClr>
              </a:solidFill>
              <a:latin typeface="ヒラギノ角ゴ ProN W6" panose="020B0600000000000000" pitchFamily="34" charset="-128"/>
              <a:ea typeface="ヒラギノ角ゴ ProN W6" panose="020B0600000000000000" pitchFamily="34" charset="-128"/>
            </a:endParaRPr>
          </a:p>
          <a:p>
            <a:pPr>
              <a:lnSpc>
                <a:spcPct val="250000"/>
              </a:lnSpc>
            </a:pPr>
            <a:r>
              <a:rPr lang="ja-JP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6" panose="020B0600000000000000" pitchFamily="34" charset="-128"/>
                <a:ea typeface="ヒラギノ角ゴ ProN W6" panose="020B0600000000000000" pitchFamily="34" charset="-128"/>
              </a:rPr>
              <a:t>所在地</a:t>
            </a:r>
            <a:endParaRPr lang="en-US" altLang="ja-JP" sz="1400" dirty="0">
              <a:solidFill>
                <a:schemeClr val="tx1">
                  <a:lumMod val="85000"/>
                  <a:lumOff val="15000"/>
                </a:schemeClr>
              </a:solidFill>
              <a:latin typeface="ヒラギノ角ゴ ProN W6" panose="020B0600000000000000" pitchFamily="34" charset="-128"/>
              <a:ea typeface="ヒラギノ角ゴ ProN W6" panose="020B0600000000000000" pitchFamily="34" charset="-128"/>
            </a:endParaRPr>
          </a:p>
          <a:p>
            <a:pPr>
              <a:lnSpc>
                <a:spcPct val="250000"/>
              </a:lnSpc>
            </a:pPr>
            <a:r>
              <a:rPr lang="ja-JP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6" panose="020B0600000000000000" pitchFamily="34" charset="-128"/>
                <a:ea typeface="ヒラギノ角ゴ ProN W6" panose="020B0600000000000000" pitchFamily="34" charset="-128"/>
              </a:rPr>
              <a:t>資本金</a:t>
            </a:r>
            <a:endParaRPr lang="en-US" altLang="ja-JP" sz="1400" dirty="0">
              <a:solidFill>
                <a:schemeClr val="tx1">
                  <a:lumMod val="85000"/>
                  <a:lumOff val="15000"/>
                </a:schemeClr>
              </a:solidFill>
              <a:latin typeface="ヒラギノ角ゴ ProN W6" panose="020B0600000000000000" pitchFamily="34" charset="-128"/>
              <a:ea typeface="ヒラギノ角ゴ ProN W6" panose="020B0600000000000000" pitchFamily="34" charset="-128"/>
            </a:endParaRPr>
          </a:p>
          <a:p>
            <a:pPr>
              <a:lnSpc>
                <a:spcPct val="250000"/>
              </a:lnSpc>
            </a:pPr>
            <a:r>
              <a:rPr lang="ja-JP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6" panose="020B0600000000000000" pitchFamily="34" charset="-128"/>
                <a:ea typeface="ヒラギノ角ゴ ProN W6" panose="020B0600000000000000" pitchFamily="34" charset="-128"/>
              </a:rPr>
              <a:t>従業員数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0FD3FC63-CF8D-ED22-C562-B7E572B9B002}"/>
              </a:ext>
            </a:extLst>
          </p:cNvPr>
          <p:cNvSpPr txBox="1"/>
          <p:nvPr/>
        </p:nvSpPr>
        <p:spPr>
          <a:xfrm>
            <a:off x="6483465" y="1807402"/>
            <a:ext cx="4546269" cy="3243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50000"/>
              </a:lnSpc>
            </a:pPr>
            <a:r>
              <a:rPr lang="ja-JP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株式会社〇〇〇〇〇〇〇〇〇〇〇〇〇〇</a:t>
            </a:r>
            <a:endParaRPr lang="en-US" altLang="ja-JP" sz="1400" dirty="0">
              <a:solidFill>
                <a:schemeClr val="tx1">
                  <a:lumMod val="85000"/>
                  <a:lumOff val="15000"/>
                </a:schemeClr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  <a:p>
            <a:pPr>
              <a:lnSpc>
                <a:spcPct val="250000"/>
              </a:lnSpc>
            </a:pPr>
            <a:r>
              <a:rPr lang="en-US" altLang="ja-JP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20xx</a:t>
            </a:r>
            <a:r>
              <a:rPr lang="ja-JP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年</a:t>
            </a:r>
            <a:r>
              <a:rPr lang="en-US" altLang="ja-JP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xx</a:t>
            </a:r>
            <a:r>
              <a:rPr lang="ja-JP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月</a:t>
            </a:r>
            <a:endParaRPr lang="en-US" altLang="ja-JP" sz="1400" dirty="0">
              <a:solidFill>
                <a:schemeClr val="tx1">
                  <a:lumMod val="85000"/>
                  <a:lumOff val="15000"/>
                </a:schemeClr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  <a:p>
            <a:pPr>
              <a:lnSpc>
                <a:spcPct val="250000"/>
              </a:lnSpc>
            </a:pPr>
            <a:r>
              <a:rPr lang="ja-JP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〇〇　〇〇</a:t>
            </a:r>
            <a:endParaRPr lang="en-US" altLang="ja-JP" sz="1400" dirty="0">
              <a:solidFill>
                <a:schemeClr val="tx1">
                  <a:lumMod val="85000"/>
                  <a:lumOff val="15000"/>
                </a:schemeClr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  <a:p>
            <a:pPr>
              <a:lnSpc>
                <a:spcPct val="250000"/>
              </a:lnSpc>
            </a:pPr>
            <a:r>
              <a:rPr lang="ja-JP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東京都〇〇〇〇〇〇〇〇〇〇〇〇〇〇〇〇〇〇〇〇〇</a:t>
            </a:r>
            <a:endParaRPr lang="en-US" altLang="ja-JP" sz="1400" dirty="0">
              <a:solidFill>
                <a:schemeClr val="tx1">
                  <a:lumMod val="85000"/>
                  <a:lumOff val="15000"/>
                </a:schemeClr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  <a:p>
            <a:pPr>
              <a:lnSpc>
                <a:spcPct val="250000"/>
              </a:lnSpc>
            </a:pPr>
            <a:r>
              <a:rPr lang="en-US" altLang="ja-JP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xx,000,000</a:t>
            </a:r>
            <a:r>
              <a:rPr lang="ja-JP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円（資本準備金を含む）</a:t>
            </a:r>
            <a:endParaRPr lang="en-US" altLang="ja-JP" sz="1400" dirty="0">
              <a:solidFill>
                <a:schemeClr val="tx1">
                  <a:lumMod val="85000"/>
                  <a:lumOff val="15000"/>
                </a:schemeClr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  <a:p>
            <a:pPr>
              <a:lnSpc>
                <a:spcPct val="250000"/>
              </a:lnSpc>
            </a:pPr>
            <a:r>
              <a:rPr lang="en-US" altLang="zh-TW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xx</a:t>
            </a:r>
            <a:r>
              <a:rPr lang="zh-TW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名（</a:t>
            </a:r>
            <a:r>
              <a:rPr lang="en-US" altLang="zh-TW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20xx</a:t>
            </a:r>
            <a:r>
              <a:rPr lang="zh-TW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年</a:t>
            </a:r>
            <a:r>
              <a:rPr lang="en-US" altLang="zh-TW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xx</a:t>
            </a:r>
            <a:r>
              <a:rPr lang="zh-TW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月</a:t>
            </a:r>
            <a:r>
              <a:rPr lang="en-US" altLang="zh-TW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xx</a:t>
            </a:r>
            <a:r>
              <a:rPr lang="zh-TW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日現在）</a:t>
            </a:r>
            <a:endParaRPr lang="en-US" altLang="ja-JP" sz="1400" dirty="0">
              <a:solidFill>
                <a:schemeClr val="tx1">
                  <a:lumMod val="85000"/>
                  <a:lumOff val="15000"/>
                </a:schemeClr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</p:txBody>
      </p: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95375B55-F13C-E68F-5CE0-DA4F34080871}"/>
              </a:ext>
            </a:extLst>
          </p:cNvPr>
          <p:cNvCxnSpPr>
            <a:cxnSpLocks/>
          </p:cNvCxnSpPr>
          <p:nvPr/>
        </p:nvCxnSpPr>
        <p:spPr>
          <a:xfrm flipH="1">
            <a:off x="5134744" y="2441113"/>
            <a:ext cx="5821122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EA8E5CB2-BA34-CB55-D331-AC001BE1B88B}"/>
              </a:ext>
            </a:extLst>
          </p:cNvPr>
          <p:cNvCxnSpPr>
            <a:cxnSpLocks/>
          </p:cNvCxnSpPr>
          <p:nvPr/>
        </p:nvCxnSpPr>
        <p:spPr>
          <a:xfrm flipH="1">
            <a:off x="5134744" y="2999915"/>
            <a:ext cx="5821122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B59592F4-A953-406C-161E-239538D76252}"/>
              </a:ext>
            </a:extLst>
          </p:cNvPr>
          <p:cNvCxnSpPr>
            <a:cxnSpLocks/>
          </p:cNvCxnSpPr>
          <p:nvPr/>
        </p:nvCxnSpPr>
        <p:spPr>
          <a:xfrm flipH="1">
            <a:off x="5134744" y="3516381"/>
            <a:ext cx="5821122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id="{844948D2-8562-1734-CC53-257E2E426894}"/>
              </a:ext>
            </a:extLst>
          </p:cNvPr>
          <p:cNvCxnSpPr>
            <a:cxnSpLocks/>
          </p:cNvCxnSpPr>
          <p:nvPr/>
        </p:nvCxnSpPr>
        <p:spPr>
          <a:xfrm flipH="1">
            <a:off x="5134744" y="4034683"/>
            <a:ext cx="5821122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8D80E99D-2797-6149-FB19-4BECDA7B5D97}"/>
              </a:ext>
            </a:extLst>
          </p:cNvPr>
          <p:cNvCxnSpPr>
            <a:cxnSpLocks/>
          </p:cNvCxnSpPr>
          <p:nvPr/>
        </p:nvCxnSpPr>
        <p:spPr>
          <a:xfrm flipH="1">
            <a:off x="5134744" y="4601950"/>
            <a:ext cx="5821122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E8D7DE6F-C387-0139-68DE-3425044E5D49}"/>
              </a:ext>
            </a:extLst>
          </p:cNvPr>
          <p:cNvSpPr/>
          <p:nvPr/>
        </p:nvSpPr>
        <p:spPr>
          <a:xfrm>
            <a:off x="930305" y="2947361"/>
            <a:ext cx="3488807" cy="123588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ロゴ</a:t>
            </a:r>
          </a:p>
        </p:txBody>
      </p:sp>
    </p:spTree>
    <p:extLst>
      <p:ext uri="{BB962C8B-B14F-4D97-AF65-F5344CB8AC3E}">
        <p14:creationId xmlns:p14="http://schemas.microsoft.com/office/powerpoint/2010/main" val="661201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948903-C31D-AEDD-D4B1-03AA44CF5E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2B57CA5B-5A56-4FB4-B673-9E53848BF92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D7B01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ea typeface="ヒラギノ角ゴ ProN W3" panose="020B0300000000000000" pitchFamily="34" charset="-128"/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01D803E-06C7-CAC2-E2E9-DD6AA96D521B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168341" y="6525344"/>
            <a:ext cx="2844800" cy="2160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ヒラギノ角ゴ ProN W6" panose="020B0600000000000000" pitchFamily="34" charset="-128"/>
                <a:ea typeface="ヒラギノ角ゴ ProN W6" panose="020B0600000000000000" pitchFamily="34" charset="-128"/>
                <a:cs typeface="Arial" panose="020B0604020202020204" pitchFamily="34" charset="0"/>
                <a:sym typeface="Noto Sans Light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Noto Sans Light"/>
                <a:ea typeface="Noto Sans Light"/>
                <a:cs typeface="Noto Sans Light"/>
                <a:sym typeface="Noto Sans Light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Noto Sans Light"/>
                <a:ea typeface="Noto Sans Light"/>
                <a:cs typeface="Noto Sans Light"/>
                <a:sym typeface="Noto Sans Light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Noto Sans Light"/>
                <a:ea typeface="Noto Sans Light"/>
                <a:cs typeface="Noto Sans Light"/>
                <a:sym typeface="Noto Sans Light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Noto Sans Light"/>
                <a:ea typeface="Noto Sans Light"/>
                <a:cs typeface="Noto Sans Light"/>
                <a:sym typeface="Noto Sans Light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Noto Sans Light"/>
                <a:ea typeface="Noto Sans Light"/>
                <a:cs typeface="Noto Sans Light"/>
                <a:sym typeface="Noto Sans Light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Noto Sans Light"/>
                <a:ea typeface="Noto Sans Light"/>
                <a:cs typeface="Noto Sans Light"/>
                <a:sym typeface="Noto Sans Light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Noto Sans Light"/>
                <a:ea typeface="Noto Sans Light"/>
                <a:cs typeface="Noto Sans Light"/>
                <a:sym typeface="Noto Sans Light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Noto Sans Light"/>
                <a:ea typeface="Noto Sans Light"/>
                <a:cs typeface="Noto Sans Light"/>
                <a:sym typeface="Noto Sans Light"/>
              </a:defRPr>
            </a:lvl9pPr>
          </a:lstStyle>
          <a:p>
            <a:pPr algn="l"/>
            <a:fld id="{00000000-1234-1234-1234-123412341234}" type="slidenum">
              <a:rPr lang="en-US" altLang="ja-JP" smtClean="0"/>
              <a:pPr algn="l"/>
              <a:t>2</a:t>
            </a:fld>
            <a:endParaRPr lang="ja-JP" altLang="en-US" b="1" dirty="0">
              <a:solidFill>
                <a:schemeClr val="bg1"/>
              </a:solidFill>
              <a:latin typeface="ヒラギノ角ゴ ProN W3" panose="020B0300000000000000" pitchFamily="34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E725F3F-FC17-5768-C480-DC1598C47A97}"/>
              </a:ext>
            </a:extLst>
          </p:cNvPr>
          <p:cNvSpPr txBox="1"/>
          <p:nvPr/>
        </p:nvSpPr>
        <p:spPr>
          <a:xfrm>
            <a:off x="0" y="476672"/>
            <a:ext cx="12192000" cy="5900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2400" b="1" dirty="0">
                <a:solidFill>
                  <a:schemeClr val="bg1"/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このテンプレートを</a:t>
            </a:r>
            <a:r>
              <a:rPr lang="en-US" altLang="ja-JP" sz="2400" b="1" dirty="0">
                <a:solidFill>
                  <a:schemeClr val="bg1"/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DL</a:t>
            </a:r>
            <a:r>
              <a:rPr lang="ja-JP" altLang="en-US" sz="2400" b="1" dirty="0">
                <a:solidFill>
                  <a:schemeClr val="bg1"/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頂いた方へ</a:t>
            </a:r>
            <a:endParaRPr lang="en-US" altLang="ja-JP" sz="2400" b="1" dirty="0">
              <a:solidFill>
                <a:schemeClr val="bg1"/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6AAAC28-F5C5-1429-01F2-5F3C7EE9CD67}"/>
              </a:ext>
            </a:extLst>
          </p:cNvPr>
          <p:cNvSpPr txBox="1"/>
          <p:nvPr/>
        </p:nvSpPr>
        <p:spPr>
          <a:xfrm>
            <a:off x="2218242" y="4145263"/>
            <a:ext cx="77555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dirty="0">
                <a:solidFill>
                  <a:schemeClr val="bg1"/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https://enpreth.jp/slide-consignment/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6493D475-0DE1-F0DF-E388-0FF810508D6C}"/>
              </a:ext>
            </a:extLst>
          </p:cNvPr>
          <p:cNvSpPr txBox="1"/>
          <p:nvPr/>
        </p:nvSpPr>
        <p:spPr>
          <a:xfrm>
            <a:off x="0" y="1340043"/>
            <a:ext cx="12192000" cy="1685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3600" dirty="0">
                <a:solidFill>
                  <a:schemeClr val="bg1"/>
                </a:solidFill>
                <a:latin typeface="ヒラギノ角ゴ ProN W6" panose="020B0600000000000000" pitchFamily="34" charset="-128"/>
                <a:ea typeface="ヒラギノ角ゴ ProN W6" panose="020B0600000000000000" pitchFamily="34" charset="-128"/>
              </a:rPr>
              <a:t>資料の企画やデザインにお困りの場合は</a:t>
            </a:r>
            <a:endParaRPr lang="en-US" altLang="ja-JP" sz="3600" dirty="0">
              <a:solidFill>
                <a:schemeClr val="bg1"/>
              </a:solidFill>
              <a:latin typeface="ヒラギノ角ゴ ProN W6" panose="020B0600000000000000" pitchFamily="34" charset="-128"/>
              <a:ea typeface="ヒラギノ角ゴ ProN W6" panose="020B0600000000000000" pitchFamily="34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3600" dirty="0">
                <a:solidFill>
                  <a:schemeClr val="bg1"/>
                </a:solidFill>
                <a:latin typeface="ヒラギノ角ゴ ProN W6" panose="020B0600000000000000" pitchFamily="34" charset="-128"/>
                <a:ea typeface="ヒラギノ角ゴ ProN W6" panose="020B0600000000000000" pitchFamily="34" charset="-128"/>
              </a:rPr>
              <a:t>ぜひ私たちエンプレスへお任せください</a:t>
            </a:r>
            <a:endParaRPr lang="en-US" altLang="ja-JP" sz="3600" dirty="0">
              <a:solidFill>
                <a:schemeClr val="bg1"/>
              </a:solidFill>
              <a:latin typeface="ヒラギノ角ゴ ProN W6" panose="020B0600000000000000" pitchFamily="34" charset="-128"/>
              <a:ea typeface="ヒラギノ角ゴ ProN W6" panose="020B0600000000000000" pitchFamily="34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017CE34C-7007-9252-A73E-C54E84A8F077}"/>
              </a:ext>
            </a:extLst>
          </p:cNvPr>
          <p:cNvSpPr txBox="1"/>
          <p:nvPr/>
        </p:nvSpPr>
        <p:spPr>
          <a:xfrm>
            <a:off x="3698596" y="3559588"/>
            <a:ext cx="4794808" cy="476071"/>
          </a:xfrm>
          <a:prstGeom prst="roundRect">
            <a:avLst>
              <a:gd name="adj" fmla="val 50000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資料作成のサポートをさせて頂けませんか？</a:t>
            </a:r>
            <a:endParaRPr lang="en-US" altLang="ja-JP" sz="1600" b="1" dirty="0">
              <a:solidFill>
                <a:schemeClr val="tx1">
                  <a:lumMod val="85000"/>
                  <a:lumOff val="15000"/>
                </a:schemeClr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ACFA726-8F60-85A6-7D4A-F3257A45AA0D}"/>
              </a:ext>
            </a:extLst>
          </p:cNvPr>
          <p:cNvSpPr txBox="1"/>
          <p:nvPr/>
        </p:nvSpPr>
        <p:spPr>
          <a:xfrm>
            <a:off x="3698596" y="5302208"/>
            <a:ext cx="4794808" cy="476071"/>
          </a:xfrm>
          <a:prstGeom prst="roundRect">
            <a:avLst>
              <a:gd name="adj" fmla="val 50000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ホワイトペーパーのテンプレートプレゼント中</a:t>
            </a:r>
            <a:endParaRPr lang="en-US" altLang="ja-JP" sz="1600" b="1" dirty="0">
              <a:solidFill>
                <a:schemeClr val="tx1">
                  <a:lumMod val="85000"/>
                  <a:lumOff val="15000"/>
                </a:schemeClr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4E1D60A-5842-C02B-1A48-3B6F0A981E46}"/>
              </a:ext>
            </a:extLst>
          </p:cNvPr>
          <p:cNvSpPr txBox="1"/>
          <p:nvPr/>
        </p:nvSpPr>
        <p:spPr>
          <a:xfrm>
            <a:off x="2218242" y="5821559"/>
            <a:ext cx="77555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dirty="0">
                <a:solidFill>
                  <a:schemeClr val="bg1"/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https://enpreth.jp/white-paper/</a:t>
            </a:r>
          </a:p>
        </p:txBody>
      </p:sp>
    </p:spTree>
    <p:extLst>
      <p:ext uri="{BB962C8B-B14F-4D97-AF65-F5344CB8AC3E}">
        <p14:creationId xmlns:p14="http://schemas.microsoft.com/office/powerpoint/2010/main" val="38760103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C83B5F-3BB6-3250-A4E4-6DEE97E98E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1536;p67">
            <a:extLst>
              <a:ext uri="{FF2B5EF4-FFF2-40B4-BE49-F238E27FC236}">
                <a16:creationId xmlns:a16="http://schemas.microsoft.com/office/drawing/2014/main" id="{DB5F1F04-77DB-75A2-E3DC-DFD123C596E3}"/>
              </a:ext>
            </a:extLst>
          </p:cNvPr>
          <p:cNvSpPr/>
          <p:nvPr/>
        </p:nvSpPr>
        <p:spPr>
          <a:xfrm>
            <a:off x="325966" y="309033"/>
            <a:ext cx="11540068" cy="6239935"/>
          </a:xfrm>
          <a:prstGeom prst="roundRect">
            <a:avLst>
              <a:gd name="adj" fmla="val 1723"/>
            </a:avLst>
          </a:prstGeom>
          <a:solidFill>
            <a:srgbClr val="DC001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 dirty="0">
              <a:solidFill>
                <a:schemeClr val="lt1"/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  <a:sym typeface="Arial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77C1EEDF-FC22-E168-B29F-F42861EDFEE0}"/>
              </a:ext>
            </a:extLst>
          </p:cNvPr>
          <p:cNvGrpSpPr/>
          <p:nvPr/>
        </p:nvGrpSpPr>
        <p:grpSpPr>
          <a:xfrm>
            <a:off x="725274" y="921449"/>
            <a:ext cx="6095999" cy="850809"/>
            <a:chOff x="82489" y="1536151"/>
            <a:chExt cx="6095999" cy="850809"/>
          </a:xfrm>
        </p:grpSpPr>
        <p:sp>
          <p:nvSpPr>
            <p:cNvPr id="327" name="四角形: 角を丸くする 326">
              <a:extLst>
                <a:ext uri="{FF2B5EF4-FFF2-40B4-BE49-F238E27FC236}">
                  <a16:creationId xmlns:a16="http://schemas.microsoft.com/office/drawing/2014/main" id="{A9255A6C-03E4-72D3-A9F5-F87670886AEA}"/>
                </a:ext>
              </a:extLst>
            </p:cNvPr>
            <p:cNvSpPr>
              <a:spLocks/>
            </p:cNvSpPr>
            <p:nvPr/>
          </p:nvSpPr>
          <p:spPr>
            <a:xfrm flipV="1">
              <a:off x="82489" y="1536151"/>
              <a:ext cx="6095999" cy="850809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285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300" b="1" dirty="0">
                <a:solidFill>
                  <a:schemeClr val="bg1"/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endParaRPr>
            </a:p>
          </p:txBody>
        </p:sp>
        <p:sp>
          <p:nvSpPr>
            <p:cNvPr id="328" name="テキスト ボックス 327">
              <a:extLst>
                <a:ext uri="{FF2B5EF4-FFF2-40B4-BE49-F238E27FC236}">
                  <a16:creationId xmlns:a16="http://schemas.microsoft.com/office/drawing/2014/main" id="{793893C6-ADBE-B612-E939-11DB153F667E}"/>
                </a:ext>
              </a:extLst>
            </p:cNvPr>
            <p:cNvSpPr txBox="1"/>
            <p:nvPr/>
          </p:nvSpPr>
          <p:spPr>
            <a:xfrm>
              <a:off x="151429" y="1671018"/>
              <a:ext cx="5958119" cy="63094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ja-JP" altLang="en-US" sz="3500" b="1" spc="-120" dirty="0">
                  <a:solidFill>
                    <a:srgbClr val="DC0019"/>
                  </a:solidFill>
                  <a:latin typeface="ヒラギノ角ゴ ProN W6" panose="020B0600000000000000" pitchFamily="34" charset="-128"/>
                  <a:ea typeface="ヒラギノ角ゴ ProN W6" panose="020B0600000000000000" pitchFamily="34" charset="-128"/>
                </a:rPr>
                <a:t>サブタイトル</a:t>
              </a:r>
            </a:p>
          </p:txBody>
        </p:sp>
      </p:grp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741EF62-196F-CACA-AFEA-D8F865CB3841}"/>
              </a:ext>
            </a:extLst>
          </p:cNvPr>
          <p:cNvSpPr txBox="1"/>
          <p:nvPr/>
        </p:nvSpPr>
        <p:spPr>
          <a:xfrm>
            <a:off x="725274" y="3788743"/>
            <a:ext cx="917437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8000" dirty="0">
                <a:solidFill>
                  <a:schemeClr val="bg1"/>
                </a:solidFill>
                <a:latin typeface="ヒラギノ角ゴ ProN W6" panose="020B0600000000000000" pitchFamily="34" charset="-128"/>
                <a:ea typeface="ヒラギノ角ゴ ProN W6" panose="020B0600000000000000" pitchFamily="34" charset="-128"/>
              </a:rPr>
              <a:t>テンプレート</a:t>
            </a:r>
            <a:r>
              <a:rPr lang="en-US" altLang="ja-JP" sz="4400" dirty="0">
                <a:solidFill>
                  <a:schemeClr val="bg1"/>
                </a:solidFill>
                <a:latin typeface="ヒラギノ角ゴ ProN W6" panose="020B0600000000000000" pitchFamily="34" charset="-128"/>
                <a:ea typeface="ヒラギノ角ゴ ProN W6" panose="020B0600000000000000" pitchFamily="34" charset="-128"/>
              </a:rPr>
              <a:t>ver3</a:t>
            </a:r>
            <a:endParaRPr lang="ja-JP" altLang="en-US" sz="8000" dirty="0">
              <a:solidFill>
                <a:schemeClr val="bg1"/>
              </a:solidFill>
              <a:latin typeface="ヒラギノ角ゴ ProN W6" panose="020B0600000000000000" pitchFamily="34" charset="-128"/>
              <a:ea typeface="ヒラギノ角ゴ ProN W6" panose="020B0600000000000000" pitchFamily="34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F450A32-0A8A-6774-AE77-931D6E4CF8C9}"/>
              </a:ext>
            </a:extLst>
          </p:cNvPr>
          <p:cNvSpPr txBox="1"/>
          <p:nvPr/>
        </p:nvSpPr>
        <p:spPr>
          <a:xfrm>
            <a:off x="725274" y="2294457"/>
            <a:ext cx="1114076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8000" dirty="0">
                <a:solidFill>
                  <a:schemeClr val="bg1"/>
                </a:solidFill>
                <a:latin typeface="ヒラギノ角ゴ ProN W6" panose="020B0600000000000000" pitchFamily="34" charset="-128"/>
                <a:ea typeface="ヒラギノ角ゴ ProN W6" panose="020B0600000000000000" pitchFamily="34" charset="-128"/>
              </a:rPr>
              <a:t>ホワイトペーパー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DE7F724-45B7-AAA5-2772-6FF2C49AFC99}"/>
              </a:ext>
            </a:extLst>
          </p:cNvPr>
          <p:cNvSpPr txBox="1"/>
          <p:nvPr/>
        </p:nvSpPr>
        <p:spPr>
          <a:xfrm>
            <a:off x="794214" y="5435660"/>
            <a:ext cx="841369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2000" dirty="0">
                <a:solidFill>
                  <a:schemeClr val="bg1"/>
                </a:solidFill>
                <a:latin typeface="ヒラギノ角ゴ ProN W6" panose="020B0600000000000000" pitchFamily="34" charset="-128"/>
                <a:ea typeface="ヒラギノ角ゴ ProN W6" panose="020B0600000000000000" pitchFamily="34" charset="-128"/>
              </a:rPr>
              <a:t>White Paper Template</a:t>
            </a:r>
            <a:endParaRPr lang="ja-JP" altLang="en-US" sz="2000" dirty="0">
              <a:solidFill>
                <a:schemeClr val="bg1"/>
              </a:solidFill>
              <a:latin typeface="ヒラギノ角ゴ ProN W6" panose="020B0600000000000000" pitchFamily="34" charset="-128"/>
              <a:ea typeface="ヒラギノ角ゴ ProN W6" panose="020B0600000000000000" pitchFamily="34" charset="-128"/>
            </a:endParaRPr>
          </a:p>
        </p:txBody>
      </p: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9BEF88ED-90BC-EDEF-181E-CCD8C3E5DF32}"/>
              </a:ext>
            </a:extLst>
          </p:cNvPr>
          <p:cNvCxnSpPr>
            <a:cxnSpLocks/>
          </p:cNvCxnSpPr>
          <p:nvPr/>
        </p:nvCxnSpPr>
        <p:spPr>
          <a:xfrm>
            <a:off x="4127500" y="5635715"/>
            <a:ext cx="4008967" cy="0"/>
          </a:xfrm>
          <a:prstGeom prst="line">
            <a:avLst/>
          </a:prstGeom>
          <a:ln w="3175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楕円 2">
            <a:extLst>
              <a:ext uri="{FF2B5EF4-FFF2-40B4-BE49-F238E27FC236}">
                <a16:creationId xmlns:a16="http://schemas.microsoft.com/office/drawing/2014/main" id="{3D85EB8C-BE99-3D81-24B2-FA3E4BEAAB59}"/>
              </a:ext>
            </a:extLst>
          </p:cNvPr>
          <p:cNvSpPr/>
          <p:nvPr/>
        </p:nvSpPr>
        <p:spPr>
          <a:xfrm>
            <a:off x="8628276" y="3702172"/>
            <a:ext cx="3127174" cy="3127174"/>
          </a:xfrm>
          <a:prstGeom prst="ellipse">
            <a:avLst/>
          </a:prstGeom>
          <a:solidFill>
            <a:srgbClr val="FFE1E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ea typeface="ヒラギノ角ゴ ProN W3" panose="020B0300000000000000" pitchFamily="34" charset="-128"/>
            </a:endParaRP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E82C738B-CAD0-7C32-A6A9-E78F826F581C}"/>
              </a:ext>
            </a:extLst>
          </p:cNvPr>
          <p:cNvGrpSpPr/>
          <p:nvPr/>
        </p:nvGrpSpPr>
        <p:grpSpPr>
          <a:xfrm>
            <a:off x="9333174" y="3587030"/>
            <a:ext cx="1717378" cy="3092818"/>
            <a:chOff x="5807969" y="2708919"/>
            <a:chExt cx="1079586" cy="1944219"/>
          </a:xfrm>
        </p:grpSpPr>
        <p:sp>
          <p:nvSpPr>
            <p:cNvPr id="5" name="楕円 4">
              <a:extLst>
                <a:ext uri="{FF2B5EF4-FFF2-40B4-BE49-F238E27FC236}">
                  <a16:creationId xmlns:a16="http://schemas.microsoft.com/office/drawing/2014/main" id="{A9C3A649-E07A-7357-F52A-4D06E2636CCA}"/>
                </a:ext>
              </a:extLst>
            </p:cNvPr>
            <p:cNvSpPr/>
            <p:nvPr/>
          </p:nvSpPr>
          <p:spPr>
            <a:xfrm>
              <a:off x="6023650" y="2708919"/>
              <a:ext cx="648208" cy="648208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" name="楕円 33">
              <a:extLst>
                <a:ext uri="{FF2B5EF4-FFF2-40B4-BE49-F238E27FC236}">
                  <a16:creationId xmlns:a16="http://schemas.microsoft.com/office/drawing/2014/main" id="{B1B9B419-0656-81C9-DCE8-BE5AFD5B847C}"/>
                </a:ext>
              </a:extLst>
            </p:cNvPr>
            <p:cNvSpPr/>
            <p:nvPr/>
          </p:nvSpPr>
          <p:spPr>
            <a:xfrm rot="5400000">
              <a:off x="5739773" y="3505357"/>
              <a:ext cx="1215977" cy="1079586"/>
            </a:xfrm>
            <a:custGeom>
              <a:avLst/>
              <a:gdLst>
                <a:gd name="connsiteX0" fmla="*/ 0 w 943849"/>
                <a:gd name="connsiteY0" fmla="*/ 471925 h 943849"/>
                <a:gd name="connsiteX1" fmla="*/ 471925 w 943849"/>
                <a:gd name="connsiteY1" fmla="*/ 0 h 943849"/>
                <a:gd name="connsiteX2" fmla="*/ 943850 w 943849"/>
                <a:gd name="connsiteY2" fmla="*/ 471925 h 943849"/>
                <a:gd name="connsiteX3" fmla="*/ 471925 w 943849"/>
                <a:gd name="connsiteY3" fmla="*/ 943850 h 943849"/>
                <a:gd name="connsiteX4" fmla="*/ 0 w 943849"/>
                <a:gd name="connsiteY4" fmla="*/ 471925 h 943849"/>
                <a:gd name="connsiteX0" fmla="*/ 0 w 707367"/>
                <a:gd name="connsiteY0" fmla="*/ 487714 h 943898"/>
                <a:gd name="connsiteX1" fmla="*/ 235442 w 707367"/>
                <a:gd name="connsiteY1" fmla="*/ 23 h 943898"/>
                <a:gd name="connsiteX2" fmla="*/ 707367 w 707367"/>
                <a:gd name="connsiteY2" fmla="*/ 471948 h 943898"/>
                <a:gd name="connsiteX3" fmla="*/ 235442 w 707367"/>
                <a:gd name="connsiteY3" fmla="*/ 943873 h 943898"/>
                <a:gd name="connsiteX4" fmla="*/ 0 w 707367"/>
                <a:gd name="connsiteY4" fmla="*/ 487714 h 943898"/>
                <a:gd name="connsiteX0" fmla="*/ 0 w 707370"/>
                <a:gd name="connsiteY0" fmla="*/ 456188 h 943898"/>
                <a:gd name="connsiteX1" fmla="*/ 235445 w 707370"/>
                <a:gd name="connsiteY1" fmla="*/ 25 h 943898"/>
                <a:gd name="connsiteX2" fmla="*/ 707370 w 707370"/>
                <a:gd name="connsiteY2" fmla="*/ 471950 h 943898"/>
                <a:gd name="connsiteX3" fmla="*/ 235445 w 707370"/>
                <a:gd name="connsiteY3" fmla="*/ 943875 h 943898"/>
                <a:gd name="connsiteX4" fmla="*/ 0 w 707370"/>
                <a:gd name="connsiteY4" fmla="*/ 456188 h 943898"/>
                <a:gd name="connsiteX0" fmla="*/ 0 w 707370"/>
                <a:gd name="connsiteY0" fmla="*/ 456188 h 943912"/>
                <a:gd name="connsiteX1" fmla="*/ 235445 w 707370"/>
                <a:gd name="connsiteY1" fmla="*/ 25 h 943912"/>
                <a:gd name="connsiteX2" fmla="*/ 707370 w 707370"/>
                <a:gd name="connsiteY2" fmla="*/ 471950 h 943912"/>
                <a:gd name="connsiteX3" fmla="*/ 235445 w 707370"/>
                <a:gd name="connsiteY3" fmla="*/ 943875 h 943912"/>
                <a:gd name="connsiteX4" fmla="*/ 0 w 707370"/>
                <a:gd name="connsiteY4" fmla="*/ 456188 h 943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7370" h="943912">
                  <a:moveTo>
                    <a:pt x="0" y="456188"/>
                  </a:moveTo>
                  <a:cubicBezTo>
                    <a:pt x="0" y="195551"/>
                    <a:pt x="117550" y="-2602"/>
                    <a:pt x="235445" y="25"/>
                  </a:cubicBezTo>
                  <a:cubicBezTo>
                    <a:pt x="353340" y="2652"/>
                    <a:pt x="707371" y="133815"/>
                    <a:pt x="707370" y="471950"/>
                  </a:cubicBezTo>
                  <a:cubicBezTo>
                    <a:pt x="707369" y="810085"/>
                    <a:pt x="353340" y="946502"/>
                    <a:pt x="235445" y="943875"/>
                  </a:cubicBezTo>
                  <a:cubicBezTo>
                    <a:pt x="117550" y="941248"/>
                    <a:pt x="0" y="716825"/>
                    <a:pt x="0" y="456188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kumimoji="1" lang="ja-JP" altLang="en-US" sz="1100" dirty="0"/>
                <a:t>イラスト</a:t>
              </a:r>
              <a:endParaRPr kumimoji="1" lang="en-US" altLang="ja-JP" sz="1100" dirty="0"/>
            </a:p>
            <a:p>
              <a:pPr algn="ctr"/>
              <a:r>
                <a:rPr kumimoji="1" lang="ja-JP" altLang="en-US" sz="1100" dirty="0"/>
                <a:t>アイコン</a:t>
              </a:r>
              <a:endParaRPr kumimoji="1" lang="en-US" altLang="ja-JP" sz="1100" dirty="0"/>
            </a:p>
            <a:p>
              <a:pPr algn="ctr"/>
              <a:r>
                <a:rPr kumimoji="1" lang="ja-JP" altLang="en-US" sz="1100" dirty="0"/>
                <a:t>画像</a:t>
              </a:r>
              <a:endParaRPr kumimoji="1" lang="en-US" altLang="ja-JP" sz="1100" dirty="0"/>
            </a:p>
            <a:p>
              <a:pPr algn="ctr"/>
              <a:r>
                <a:rPr kumimoji="1" lang="ja-JP" altLang="en-US" sz="1100" dirty="0"/>
                <a:t>など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86334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DCEC90-943A-9450-CA0A-4BA5D37E01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518;p20">
            <a:extLst>
              <a:ext uri="{FF2B5EF4-FFF2-40B4-BE49-F238E27FC236}">
                <a16:creationId xmlns:a16="http://schemas.microsoft.com/office/drawing/2014/main" id="{EFDCF39B-484B-E53B-27C8-D779408E67FC}"/>
              </a:ext>
            </a:extLst>
          </p:cNvPr>
          <p:cNvSpPr/>
          <p:nvPr/>
        </p:nvSpPr>
        <p:spPr>
          <a:xfrm>
            <a:off x="0" y="1800"/>
            <a:ext cx="12192000" cy="6856199"/>
          </a:xfrm>
          <a:prstGeom prst="roundRect">
            <a:avLst>
              <a:gd name="adj" fmla="val 0"/>
            </a:avLst>
          </a:prstGeom>
          <a:solidFill>
            <a:srgbClr val="DC001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000" b="0" i="0" u="none" strike="noStrike" cap="none" dirty="0">
              <a:solidFill>
                <a:srgbClr val="000000"/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  <a:sym typeface="Arial"/>
            </a:endParaRPr>
          </a:p>
        </p:txBody>
      </p:sp>
      <p:sp>
        <p:nvSpPr>
          <p:cNvPr id="47" name="Google Shape;518;p20">
            <a:extLst>
              <a:ext uri="{FF2B5EF4-FFF2-40B4-BE49-F238E27FC236}">
                <a16:creationId xmlns:a16="http://schemas.microsoft.com/office/drawing/2014/main" id="{CC5FD55A-CA19-408A-83E6-365259C3673B}"/>
              </a:ext>
            </a:extLst>
          </p:cNvPr>
          <p:cNvSpPr/>
          <p:nvPr/>
        </p:nvSpPr>
        <p:spPr>
          <a:xfrm>
            <a:off x="355600" y="380999"/>
            <a:ext cx="11480800" cy="6096003"/>
          </a:xfrm>
          <a:prstGeom prst="roundRect">
            <a:avLst>
              <a:gd name="adj" fmla="val 3067"/>
            </a:avLst>
          </a:prstGeom>
          <a:solidFill>
            <a:schemeClr val="bg1"/>
          </a:solidFill>
          <a:ln>
            <a:noFill/>
          </a:ln>
          <a:effectLst>
            <a:outerShdw blurRad="254000" dist="38100" dir="5400000" algn="t" rotWithShape="0">
              <a:prstClr val="black">
                <a:alpha val="3000"/>
              </a:prst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000" b="0" i="0" u="none" strike="noStrike" cap="none" dirty="0">
              <a:solidFill>
                <a:srgbClr val="000000"/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  <a:sym typeface="Arial"/>
            </a:endParaRPr>
          </a:p>
        </p:txBody>
      </p:sp>
      <p:sp>
        <p:nvSpPr>
          <p:cNvPr id="36" name="コンテンツ プレースホルダー 2">
            <a:extLst>
              <a:ext uri="{FF2B5EF4-FFF2-40B4-BE49-F238E27FC236}">
                <a16:creationId xmlns:a16="http://schemas.microsoft.com/office/drawing/2014/main" id="{93513372-8DE0-15A4-E56F-E0FC3B6BF150}"/>
              </a:ext>
            </a:extLst>
          </p:cNvPr>
          <p:cNvSpPr txBox="1">
            <a:spLocks/>
          </p:cNvSpPr>
          <p:nvPr/>
        </p:nvSpPr>
        <p:spPr>
          <a:xfrm>
            <a:off x="996994" y="1963299"/>
            <a:ext cx="5829300" cy="38236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ja-JP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テキストが入ります。テキストが入ります。テキストが入ります。テキストが入ります。テキストが入ります。テキストが入ります。</a:t>
            </a:r>
            <a:endParaRPr lang="en-US" altLang="ja-JP" sz="1800" dirty="0">
              <a:solidFill>
                <a:schemeClr val="tx1">
                  <a:lumMod val="85000"/>
                  <a:lumOff val="15000"/>
                </a:schemeClr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n-US" altLang="ja-JP" sz="1800" dirty="0">
              <a:solidFill>
                <a:schemeClr val="tx1">
                  <a:lumMod val="85000"/>
                  <a:lumOff val="15000"/>
                </a:schemeClr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ja-JP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テキストが入ります。テキストが入ります。テキストが入ります。テキストが入ります。</a:t>
            </a:r>
            <a:endParaRPr lang="en-US" altLang="ja-JP" sz="1800" dirty="0">
              <a:solidFill>
                <a:schemeClr val="tx1">
                  <a:lumMod val="85000"/>
                  <a:lumOff val="15000"/>
                </a:schemeClr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n-US" altLang="ja-JP" sz="1800" dirty="0">
              <a:solidFill>
                <a:schemeClr val="tx1">
                  <a:lumMod val="85000"/>
                  <a:lumOff val="15000"/>
                </a:schemeClr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ja-JP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テキストが入ります。テキストが入ります。テキストが入ります。テキストが入ります。</a:t>
            </a: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18FFE189-BDF9-B919-F929-FB004D656B0E}"/>
              </a:ext>
            </a:extLst>
          </p:cNvPr>
          <p:cNvSpPr txBox="1"/>
          <p:nvPr/>
        </p:nvSpPr>
        <p:spPr>
          <a:xfrm>
            <a:off x="1090113" y="1006073"/>
            <a:ext cx="1001177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500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6" panose="020B0600000000000000" pitchFamily="34" charset="-128"/>
                <a:ea typeface="ヒラギノ角ゴ ProN W6" panose="020B0600000000000000" pitchFamily="34" charset="-128"/>
              </a:rPr>
              <a:t>はじめに</a:t>
            </a:r>
          </a:p>
        </p:txBody>
      </p:sp>
      <p:sp>
        <p:nvSpPr>
          <p:cNvPr id="2" name="Google Shape;518;p20">
            <a:extLst>
              <a:ext uri="{FF2B5EF4-FFF2-40B4-BE49-F238E27FC236}">
                <a16:creationId xmlns:a16="http://schemas.microsoft.com/office/drawing/2014/main" id="{F7D9406B-ACBD-8CAD-4D01-9CB1FECAEB01}"/>
              </a:ext>
            </a:extLst>
          </p:cNvPr>
          <p:cNvSpPr/>
          <p:nvPr/>
        </p:nvSpPr>
        <p:spPr>
          <a:xfrm>
            <a:off x="6968082" y="2108201"/>
            <a:ext cx="4121149" cy="3544760"/>
          </a:xfrm>
          <a:prstGeom prst="roundRect">
            <a:avLst>
              <a:gd name="adj" fmla="val 3067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254000" dist="38100" dir="5400000" algn="t" rotWithShape="0">
              <a:prstClr val="black">
                <a:alpha val="3000"/>
              </a:prst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ja-JP" altLang="en-US" sz="2000" b="0" i="0" u="none" strike="noStrike" cap="none" dirty="0">
                <a:solidFill>
                  <a:srgbClr val="000000"/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  <a:sym typeface="Arial"/>
              </a:rPr>
              <a:t>イラスト・画像など</a:t>
            </a:r>
            <a:endParaRPr sz="2000" b="0" i="0" u="none" strike="noStrike" cap="none" dirty="0">
              <a:solidFill>
                <a:srgbClr val="000000"/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58031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D98477-8A75-EF8E-FC3F-67FC7A67F8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4">
            <a:extLst>
              <a:ext uri="{FF2B5EF4-FFF2-40B4-BE49-F238E27FC236}">
                <a16:creationId xmlns:a16="http://schemas.microsoft.com/office/drawing/2014/main" id="{18E4299C-70FF-0CEA-DEC3-A186468DD0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ja-JP" altLang="en-US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目次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E432A66-15F9-2871-1CC0-C8795870756B}"/>
              </a:ext>
            </a:extLst>
          </p:cNvPr>
          <p:cNvSpPr txBox="1"/>
          <p:nvPr/>
        </p:nvSpPr>
        <p:spPr>
          <a:xfrm>
            <a:off x="817033" y="1176512"/>
            <a:ext cx="9732433" cy="47782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ja-JP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6" panose="020B0600000000000000" pitchFamily="34" charset="-128"/>
                <a:ea typeface="ヒラギノ角ゴ ProN W6" panose="020B0600000000000000" pitchFamily="34" charset="-128"/>
              </a:rPr>
              <a:t>タイトル</a:t>
            </a:r>
            <a:endParaRPr lang="en-US" altLang="ja-JP" sz="1400" dirty="0">
              <a:solidFill>
                <a:schemeClr val="tx1">
                  <a:lumMod val="85000"/>
                  <a:lumOff val="15000"/>
                </a:schemeClr>
              </a:solidFill>
              <a:latin typeface="ヒラギノ角ゴ ProN W6" panose="020B0600000000000000" pitchFamily="34" charset="-128"/>
              <a:ea typeface="ヒラギノ角ゴ ProN W6" panose="020B0600000000000000" pitchFamily="34" charset="-128"/>
            </a:endParaRPr>
          </a:p>
          <a:p>
            <a:pPr>
              <a:lnSpc>
                <a:spcPct val="200000"/>
              </a:lnSpc>
            </a:pPr>
            <a:r>
              <a:rPr lang="ja-JP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テキストが入りますテキストが入ります</a:t>
            </a:r>
            <a:endParaRPr lang="en-US" altLang="ja-JP" sz="1400" dirty="0">
              <a:solidFill>
                <a:schemeClr val="tx1">
                  <a:lumMod val="85000"/>
                  <a:lumOff val="15000"/>
                </a:schemeClr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  <a:p>
            <a:pPr>
              <a:lnSpc>
                <a:spcPct val="200000"/>
              </a:lnSpc>
            </a:pPr>
            <a:r>
              <a:rPr lang="ja-JP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テキストが入りますテキストが入ります</a:t>
            </a:r>
            <a:endParaRPr lang="en-US" altLang="ja-JP" sz="1400" dirty="0">
              <a:solidFill>
                <a:schemeClr val="tx1">
                  <a:lumMod val="85000"/>
                  <a:lumOff val="15000"/>
                </a:schemeClr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  <a:p>
            <a:pPr>
              <a:lnSpc>
                <a:spcPct val="200000"/>
              </a:lnSpc>
            </a:pPr>
            <a:r>
              <a:rPr lang="ja-JP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テキストが入りますテキストが入ります</a:t>
            </a:r>
            <a:endParaRPr lang="en-US" altLang="ja-JP" sz="1400" dirty="0">
              <a:solidFill>
                <a:schemeClr val="tx1">
                  <a:lumMod val="85000"/>
                  <a:lumOff val="15000"/>
                </a:schemeClr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  <a:p>
            <a:pPr>
              <a:lnSpc>
                <a:spcPct val="200000"/>
              </a:lnSpc>
            </a:pPr>
            <a:r>
              <a:rPr lang="ja-JP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テキストが入りますテキストが入ります</a:t>
            </a:r>
            <a:endParaRPr lang="en-US" altLang="ja-JP" sz="1400" dirty="0">
              <a:solidFill>
                <a:schemeClr val="tx1">
                  <a:lumMod val="85000"/>
                  <a:lumOff val="15000"/>
                </a:schemeClr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  <a:p>
            <a:pPr>
              <a:lnSpc>
                <a:spcPct val="200000"/>
              </a:lnSpc>
            </a:pPr>
            <a:r>
              <a:rPr lang="ja-JP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テキストが入りますテキストが入ります</a:t>
            </a:r>
            <a:endParaRPr lang="en-US" altLang="ja-JP" sz="1400" dirty="0">
              <a:solidFill>
                <a:schemeClr val="tx1">
                  <a:lumMod val="85000"/>
                  <a:lumOff val="15000"/>
                </a:schemeClr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  <a:p>
            <a:pPr>
              <a:lnSpc>
                <a:spcPct val="200000"/>
              </a:lnSpc>
            </a:pPr>
            <a:r>
              <a:rPr lang="ja-JP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テキストが入りますテキストが入ります</a:t>
            </a:r>
            <a:endParaRPr lang="en-US" altLang="ja-JP" sz="1400" dirty="0">
              <a:solidFill>
                <a:schemeClr val="tx1">
                  <a:lumMod val="85000"/>
                  <a:lumOff val="15000"/>
                </a:schemeClr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  <a:p>
            <a:pPr>
              <a:lnSpc>
                <a:spcPct val="200000"/>
              </a:lnSpc>
            </a:pPr>
            <a:r>
              <a:rPr lang="ja-JP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テキストが入りますテキストが入ります</a:t>
            </a:r>
            <a:endParaRPr lang="en-US" altLang="ja-JP" sz="1400" dirty="0">
              <a:solidFill>
                <a:schemeClr val="tx1">
                  <a:lumMod val="85000"/>
                  <a:lumOff val="15000"/>
                </a:schemeClr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  <a:p>
            <a:pPr>
              <a:lnSpc>
                <a:spcPct val="200000"/>
              </a:lnSpc>
            </a:pPr>
            <a:r>
              <a:rPr lang="ja-JP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テキストが入りますテキストが入ります</a:t>
            </a:r>
            <a:endParaRPr lang="en-US" altLang="ja-JP" sz="1400" dirty="0">
              <a:solidFill>
                <a:schemeClr val="tx1">
                  <a:lumMod val="85000"/>
                  <a:lumOff val="15000"/>
                </a:schemeClr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  <a:p>
            <a:pPr>
              <a:lnSpc>
                <a:spcPct val="200000"/>
              </a:lnSpc>
            </a:pPr>
            <a:r>
              <a:rPr lang="ja-JP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テキストが入りますテキストが入ります</a:t>
            </a:r>
            <a:endParaRPr lang="en-US" altLang="ja-JP" sz="1400" dirty="0">
              <a:solidFill>
                <a:schemeClr val="tx1">
                  <a:lumMod val="85000"/>
                  <a:lumOff val="15000"/>
                </a:schemeClr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  <a:p>
            <a:pPr>
              <a:lnSpc>
                <a:spcPct val="200000"/>
              </a:lnSpc>
            </a:pPr>
            <a:r>
              <a:rPr lang="ja-JP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テキストが入りますテキストが入ります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1E78389-7085-BBE2-7F90-9F2FB5E8305D}"/>
              </a:ext>
            </a:extLst>
          </p:cNvPr>
          <p:cNvSpPr txBox="1"/>
          <p:nvPr/>
        </p:nvSpPr>
        <p:spPr>
          <a:xfrm>
            <a:off x="7084608" y="1591379"/>
            <a:ext cx="4195512" cy="43473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200000"/>
              </a:lnSpc>
            </a:pPr>
            <a:r>
              <a:rPr lang="en-US" altLang="ja-JP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P4</a:t>
            </a:r>
          </a:p>
          <a:p>
            <a:pPr algn="r">
              <a:lnSpc>
                <a:spcPct val="200000"/>
              </a:lnSpc>
            </a:pPr>
            <a:r>
              <a:rPr lang="en-US" altLang="ja-JP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P5</a:t>
            </a:r>
          </a:p>
          <a:p>
            <a:pPr algn="r">
              <a:lnSpc>
                <a:spcPct val="200000"/>
              </a:lnSpc>
            </a:pPr>
            <a:r>
              <a:rPr lang="en-US" altLang="ja-JP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P6</a:t>
            </a:r>
          </a:p>
          <a:p>
            <a:pPr algn="r">
              <a:lnSpc>
                <a:spcPct val="200000"/>
              </a:lnSpc>
            </a:pPr>
            <a:r>
              <a:rPr lang="en-US" altLang="ja-JP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P7</a:t>
            </a:r>
          </a:p>
          <a:p>
            <a:pPr algn="r">
              <a:lnSpc>
                <a:spcPct val="200000"/>
              </a:lnSpc>
            </a:pPr>
            <a:r>
              <a:rPr lang="en-US" altLang="ja-JP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P8</a:t>
            </a:r>
          </a:p>
          <a:p>
            <a:pPr algn="r">
              <a:lnSpc>
                <a:spcPct val="200000"/>
              </a:lnSpc>
            </a:pPr>
            <a:r>
              <a:rPr lang="en-US" altLang="ja-JP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P9</a:t>
            </a:r>
          </a:p>
          <a:p>
            <a:pPr algn="r">
              <a:lnSpc>
                <a:spcPct val="200000"/>
              </a:lnSpc>
            </a:pPr>
            <a:r>
              <a:rPr lang="en-US" altLang="ja-JP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P10</a:t>
            </a:r>
          </a:p>
          <a:p>
            <a:pPr algn="r">
              <a:lnSpc>
                <a:spcPct val="200000"/>
              </a:lnSpc>
            </a:pPr>
            <a:r>
              <a:rPr lang="en-US" altLang="ja-JP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P11</a:t>
            </a:r>
          </a:p>
          <a:p>
            <a:pPr algn="r">
              <a:lnSpc>
                <a:spcPct val="200000"/>
              </a:lnSpc>
            </a:pPr>
            <a:r>
              <a:rPr lang="en-US" altLang="ja-JP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P12</a:t>
            </a:r>
          </a:p>
          <a:p>
            <a:pPr algn="r">
              <a:lnSpc>
                <a:spcPct val="200000"/>
              </a:lnSpc>
            </a:pPr>
            <a:r>
              <a:rPr lang="en-US" altLang="ja-JP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P13</a:t>
            </a:r>
          </a:p>
        </p:txBody>
      </p:sp>
    </p:spTree>
    <p:extLst>
      <p:ext uri="{BB962C8B-B14F-4D97-AF65-F5344CB8AC3E}">
        <p14:creationId xmlns:p14="http://schemas.microsoft.com/office/powerpoint/2010/main" val="19615180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749A54-79D9-C845-5962-3FBB6095F3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3FF86590-2F3D-00E0-F86A-0F8FF12A9AD8}"/>
              </a:ext>
            </a:extLst>
          </p:cNvPr>
          <p:cNvGrpSpPr/>
          <p:nvPr/>
        </p:nvGrpSpPr>
        <p:grpSpPr>
          <a:xfrm>
            <a:off x="2330754" y="4943699"/>
            <a:ext cx="5590066" cy="1163793"/>
            <a:chOff x="2404533" y="4943699"/>
            <a:chExt cx="5590066" cy="1163793"/>
          </a:xfrm>
        </p:grpSpPr>
        <p:sp>
          <p:nvSpPr>
            <p:cNvPr id="43" name="四角形: 角を丸くする 4">
              <a:extLst>
                <a:ext uri="{FF2B5EF4-FFF2-40B4-BE49-F238E27FC236}">
                  <a16:creationId xmlns:a16="http://schemas.microsoft.com/office/drawing/2014/main" id="{2DDF8F23-0785-711F-C8BB-45D1EDDA7BA5}"/>
                </a:ext>
              </a:extLst>
            </p:cNvPr>
            <p:cNvSpPr/>
            <p:nvPr/>
          </p:nvSpPr>
          <p:spPr>
            <a:xfrm>
              <a:off x="2404533" y="4943699"/>
              <a:ext cx="5116075" cy="1163793"/>
            </a:xfrm>
            <a:prstGeom prst="roundRect">
              <a:avLst>
                <a:gd name="adj" fmla="val 11386"/>
              </a:avLst>
            </a:prstGeom>
            <a:solidFill>
              <a:srgbClr val="FFDDE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kumimoji="1" lang="ja-JP" altLang="en-US" dirty="0">
                <a:solidFill>
                  <a:srgbClr val="C09B17"/>
                </a:solidFill>
                <a:latin typeface="ヒラギノ角ゴ ProN W6" panose="020B0600000000000000" pitchFamily="34" charset="-128"/>
                <a:ea typeface="ヒラギノ角ゴ ProN W6" panose="020B0600000000000000" pitchFamily="34" charset="-128"/>
              </a:endParaRPr>
            </a:p>
          </p:txBody>
        </p:sp>
        <p:sp>
          <p:nvSpPr>
            <p:cNvPr id="44" name="二等辺三角形 43">
              <a:extLst>
                <a:ext uri="{FF2B5EF4-FFF2-40B4-BE49-F238E27FC236}">
                  <a16:creationId xmlns:a16="http://schemas.microsoft.com/office/drawing/2014/main" id="{BBC2D67A-D572-1C36-3EC9-68938A3E5B8C}"/>
                </a:ext>
              </a:extLst>
            </p:cNvPr>
            <p:cNvSpPr/>
            <p:nvPr/>
          </p:nvSpPr>
          <p:spPr>
            <a:xfrm rot="5400000">
              <a:off x="7473388" y="5256294"/>
              <a:ext cx="503819" cy="538602"/>
            </a:xfrm>
            <a:prstGeom prst="triangle">
              <a:avLst/>
            </a:prstGeom>
            <a:solidFill>
              <a:srgbClr val="FFDDE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ea typeface="ヒラギノ角ゴ ProN W3" panose="020B0300000000000000" pitchFamily="34" charset="-128"/>
              </a:endParaRPr>
            </a:p>
          </p:txBody>
        </p:sp>
      </p:grp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2A2CE671-4D3D-4622-BEA8-05C171097D77}"/>
              </a:ext>
            </a:extLst>
          </p:cNvPr>
          <p:cNvCxnSpPr>
            <a:cxnSpLocks/>
          </p:cNvCxnSpPr>
          <p:nvPr/>
        </p:nvCxnSpPr>
        <p:spPr>
          <a:xfrm>
            <a:off x="0" y="2652447"/>
            <a:ext cx="11330845" cy="0"/>
          </a:xfrm>
          <a:prstGeom prst="line">
            <a:avLst/>
          </a:prstGeom>
          <a:ln>
            <a:solidFill>
              <a:srgbClr val="DC0019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タイトル 29">
            <a:extLst>
              <a:ext uri="{FF2B5EF4-FFF2-40B4-BE49-F238E27FC236}">
                <a16:creationId xmlns:a16="http://schemas.microsoft.com/office/drawing/2014/main" id="{08EF95B4-291F-93AC-15E9-A995E4A8F2B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テキスト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2A7A3576-0155-F07D-062E-34D50851B06B}"/>
              </a:ext>
            </a:extLst>
          </p:cNvPr>
          <p:cNvSpPr txBox="1"/>
          <p:nvPr/>
        </p:nvSpPr>
        <p:spPr>
          <a:xfrm>
            <a:off x="1090113" y="1184330"/>
            <a:ext cx="1001177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500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6" panose="020B0600000000000000" pitchFamily="34" charset="-128"/>
                <a:ea typeface="ヒラギノ角ゴ ProN W6" panose="020B0600000000000000" pitchFamily="34" charset="-128"/>
              </a:rPr>
              <a:t>テキスト</a:t>
            </a:r>
          </a:p>
        </p:txBody>
      </p:sp>
      <p:sp>
        <p:nvSpPr>
          <p:cNvPr id="601" name="フリーフォーム: 図形 600">
            <a:extLst>
              <a:ext uri="{FF2B5EF4-FFF2-40B4-BE49-F238E27FC236}">
                <a16:creationId xmlns:a16="http://schemas.microsoft.com/office/drawing/2014/main" id="{1E601CC8-9FFC-F0C1-7BF4-CBF40851C0C6}"/>
              </a:ext>
            </a:extLst>
          </p:cNvPr>
          <p:cNvSpPr/>
          <p:nvPr/>
        </p:nvSpPr>
        <p:spPr>
          <a:xfrm>
            <a:off x="-9975850" y="-4829480"/>
            <a:ext cx="2143" cy="2143"/>
          </a:xfrm>
          <a:custGeom>
            <a:avLst/>
            <a:gdLst/>
            <a:ahLst/>
            <a:cxnLst/>
            <a:rect l="l" t="t" r="r" b="b"/>
            <a:pathLst>
              <a:path w="2143" h="2143"/>
            </a:pathLst>
          </a:custGeom>
          <a:noFill/>
          <a:ln w="5716" cap="flat">
            <a:solidFill>
              <a:srgbClr val="DBCABF"/>
            </a:solidFill>
            <a:prstDash val="solid"/>
            <a:miter/>
          </a:ln>
        </p:spPr>
        <p:txBody>
          <a:bodyPr rtlCol="0" anchor="ctr"/>
          <a:lstStyle/>
          <a:p>
            <a:endParaRPr lang="ja-JP" altLang="en-US" dirty="0">
              <a:ea typeface="ヒラギノ角ゴ ProN W3" panose="020B0300000000000000" pitchFamily="34" charset="-128"/>
            </a:endParaRPr>
          </a:p>
        </p:txBody>
      </p:sp>
      <p:sp>
        <p:nvSpPr>
          <p:cNvPr id="6" name="四角形: 角を丸くする 4">
            <a:extLst>
              <a:ext uri="{FF2B5EF4-FFF2-40B4-BE49-F238E27FC236}">
                <a16:creationId xmlns:a16="http://schemas.microsoft.com/office/drawing/2014/main" id="{CC5C91F1-8D24-AFE0-A748-E9A9516287C8}"/>
              </a:ext>
            </a:extLst>
          </p:cNvPr>
          <p:cNvSpPr/>
          <p:nvPr/>
        </p:nvSpPr>
        <p:spPr>
          <a:xfrm>
            <a:off x="842560" y="2265784"/>
            <a:ext cx="3298744" cy="754437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rgbClr val="DC00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ja-JP" altLang="en-US" dirty="0">
                <a:solidFill>
                  <a:srgbClr val="DC0019"/>
                </a:solidFill>
                <a:latin typeface="ヒラギノ角ゴ ProN W6" panose="020B0600000000000000" pitchFamily="34" charset="-128"/>
                <a:ea typeface="ヒラギノ角ゴ ProN W6" panose="020B0600000000000000" pitchFamily="34" charset="-128"/>
              </a:rPr>
              <a:t>テキスト</a:t>
            </a:r>
            <a:endParaRPr kumimoji="1" lang="ja-JP" altLang="en-US" dirty="0">
              <a:solidFill>
                <a:srgbClr val="DC0019"/>
              </a:solidFill>
              <a:latin typeface="ヒラギノ角ゴ ProN W6" panose="020B0600000000000000" pitchFamily="34" charset="-128"/>
              <a:ea typeface="ヒラギノ角ゴ ProN W6" panose="020B0600000000000000" pitchFamily="34" charset="-128"/>
            </a:endParaRPr>
          </a:p>
        </p:txBody>
      </p:sp>
      <p:sp>
        <p:nvSpPr>
          <p:cNvPr id="7" name="四角形: 角を丸くする 4">
            <a:extLst>
              <a:ext uri="{FF2B5EF4-FFF2-40B4-BE49-F238E27FC236}">
                <a16:creationId xmlns:a16="http://schemas.microsoft.com/office/drawing/2014/main" id="{2755073D-D11F-0099-5DF7-2A743290935E}"/>
              </a:ext>
            </a:extLst>
          </p:cNvPr>
          <p:cNvSpPr/>
          <p:nvPr/>
        </p:nvSpPr>
        <p:spPr>
          <a:xfrm>
            <a:off x="4446628" y="2265784"/>
            <a:ext cx="3298744" cy="754437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rgbClr val="DC00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ja-JP" altLang="en-US" dirty="0">
                <a:solidFill>
                  <a:srgbClr val="DC0019"/>
                </a:solidFill>
                <a:latin typeface="ヒラギノ角ゴ ProN W6" panose="020B0600000000000000" pitchFamily="34" charset="-128"/>
                <a:ea typeface="ヒラギノ角ゴ ProN W6" panose="020B0600000000000000" pitchFamily="34" charset="-128"/>
              </a:rPr>
              <a:t>テキスト</a:t>
            </a:r>
            <a:endParaRPr kumimoji="1" lang="ja-JP" altLang="en-US" dirty="0">
              <a:solidFill>
                <a:srgbClr val="DC0019"/>
              </a:solidFill>
              <a:latin typeface="ヒラギノ角ゴ ProN W6" panose="020B0600000000000000" pitchFamily="34" charset="-128"/>
              <a:ea typeface="ヒラギノ角ゴ ProN W6" panose="020B0600000000000000" pitchFamily="34" charset="-128"/>
            </a:endParaRP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ECDC5D1E-B673-E460-BCCE-02666FA75DCB}"/>
              </a:ext>
            </a:extLst>
          </p:cNvPr>
          <p:cNvSpPr/>
          <p:nvPr/>
        </p:nvSpPr>
        <p:spPr>
          <a:xfrm>
            <a:off x="8032101" y="2265784"/>
            <a:ext cx="3298744" cy="754437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rgbClr val="DC00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ja-JP" altLang="en-US" dirty="0">
                <a:solidFill>
                  <a:srgbClr val="DC0019"/>
                </a:solidFill>
                <a:latin typeface="ヒラギノ角ゴ ProN W6" panose="020B0600000000000000" pitchFamily="34" charset="-128"/>
                <a:ea typeface="ヒラギノ角ゴ ProN W6" panose="020B0600000000000000" pitchFamily="34" charset="-128"/>
              </a:rPr>
              <a:t>テキスト</a:t>
            </a:r>
            <a:endParaRPr kumimoji="1" lang="ja-JP" altLang="en-US" dirty="0">
              <a:solidFill>
                <a:srgbClr val="DC0019"/>
              </a:solidFill>
              <a:latin typeface="ヒラギノ角ゴ ProN W6" panose="020B0600000000000000" pitchFamily="34" charset="-128"/>
              <a:ea typeface="ヒラギノ角ゴ ProN W6" panose="020B0600000000000000" pitchFamily="34" charset="-128"/>
            </a:endParaRPr>
          </a:p>
        </p:txBody>
      </p:sp>
      <p:sp>
        <p:nvSpPr>
          <p:cNvPr id="13" name="楕円 12">
            <a:extLst>
              <a:ext uri="{FF2B5EF4-FFF2-40B4-BE49-F238E27FC236}">
                <a16:creationId xmlns:a16="http://schemas.microsoft.com/office/drawing/2014/main" id="{D40C684E-ADC2-E566-9AA2-0B767513E4BF}"/>
              </a:ext>
            </a:extLst>
          </p:cNvPr>
          <p:cNvSpPr/>
          <p:nvPr/>
        </p:nvSpPr>
        <p:spPr>
          <a:xfrm>
            <a:off x="2319196" y="2064779"/>
            <a:ext cx="345472" cy="345472"/>
          </a:xfrm>
          <a:prstGeom prst="ellipse">
            <a:avLst/>
          </a:prstGeom>
          <a:solidFill>
            <a:srgbClr val="DC001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ヒラギノ角ゴ ProN W6" panose="020B0600000000000000" pitchFamily="34" charset="-128"/>
                <a:ea typeface="ヒラギノ角ゴ ProN W6" panose="020B0600000000000000" pitchFamily="34" charset="-128"/>
              </a:rPr>
              <a:t>1</a:t>
            </a:r>
            <a:endParaRPr kumimoji="1" lang="ja-JP" altLang="en-US" sz="1200" dirty="0">
              <a:solidFill>
                <a:schemeClr val="bg1"/>
              </a:solidFill>
              <a:latin typeface="ヒラギノ角ゴ ProN W6" panose="020B0600000000000000" pitchFamily="34" charset="-128"/>
              <a:ea typeface="ヒラギノ角ゴ ProN W6" panose="020B0600000000000000" pitchFamily="34" charset="-128"/>
            </a:endParaRPr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FBE7B3C3-3672-56B7-661D-60F4F6C6F971}"/>
              </a:ext>
            </a:extLst>
          </p:cNvPr>
          <p:cNvSpPr/>
          <p:nvPr/>
        </p:nvSpPr>
        <p:spPr>
          <a:xfrm>
            <a:off x="5923264" y="2064779"/>
            <a:ext cx="345472" cy="345472"/>
          </a:xfrm>
          <a:prstGeom prst="ellipse">
            <a:avLst/>
          </a:prstGeom>
          <a:solidFill>
            <a:srgbClr val="DC001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ヒラギノ角ゴ ProN W6" panose="020B0600000000000000" pitchFamily="34" charset="-128"/>
                <a:ea typeface="ヒラギノ角ゴ ProN W6" panose="020B0600000000000000" pitchFamily="34" charset="-128"/>
              </a:rPr>
              <a:t>2</a:t>
            </a:r>
            <a:endParaRPr kumimoji="1" lang="ja-JP" altLang="en-US" sz="1200" dirty="0">
              <a:solidFill>
                <a:schemeClr val="bg1"/>
              </a:solidFill>
              <a:latin typeface="ヒラギノ角ゴ ProN W6" panose="020B0600000000000000" pitchFamily="34" charset="-128"/>
              <a:ea typeface="ヒラギノ角ゴ ProN W6" panose="020B0600000000000000" pitchFamily="34" charset="-128"/>
            </a:endParaRPr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id="{64B363CD-458F-ACAD-108F-226629F281BE}"/>
              </a:ext>
            </a:extLst>
          </p:cNvPr>
          <p:cNvSpPr/>
          <p:nvPr/>
        </p:nvSpPr>
        <p:spPr>
          <a:xfrm>
            <a:off x="9508737" y="2064779"/>
            <a:ext cx="345472" cy="345472"/>
          </a:xfrm>
          <a:prstGeom prst="ellipse">
            <a:avLst/>
          </a:prstGeom>
          <a:solidFill>
            <a:srgbClr val="DC001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ヒラギノ角ゴ ProN W6" panose="020B0600000000000000" pitchFamily="34" charset="-128"/>
                <a:ea typeface="ヒラギノ角ゴ ProN W6" panose="020B0600000000000000" pitchFamily="34" charset="-128"/>
              </a:rPr>
              <a:t>3</a:t>
            </a:r>
            <a:endParaRPr kumimoji="1" lang="ja-JP" altLang="en-US" sz="1200" dirty="0">
              <a:solidFill>
                <a:schemeClr val="bg1"/>
              </a:solidFill>
              <a:latin typeface="ヒラギノ角ゴ ProN W6" panose="020B0600000000000000" pitchFamily="34" charset="-128"/>
              <a:ea typeface="ヒラギノ角ゴ ProN W6" panose="020B0600000000000000" pitchFamily="34" charset="-128"/>
            </a:endParaRPr>
          </a:p>
        </p:txBody>
      </p:sp>
      <p:sp>
        <p:nvSpPr>
          <p:cNvPr id="20" name="円弧 19">
            <a:extLst>
              <a:ext uri="{FF2B5EF4-FFF2-40B4-BE49-F238E27FC236}">
                <a16:creationId xmlns:a16="http://schemas.microsoft.com/office/drawing/2014/main" id="{1806E091-EF25-27E5-2AB6-47475FF85CBD}"/>
              </a:ext>
            </a:extLst>
          </p:cNvPr>
          <p:cNvSpPr/>
          <p:nvPr/>
        </p:nvSpPr>
        <p:spPr>
          <a:xfrm>
            <a:off x="11015804" y="2652447"/>
            <a:ext cx="754431" cy="754431"/>
          </a:xfrm>
          <a:prstGeom prst="arc">
            <a:avLst>
              <a:gd name="adj1" fmla="val 16200000"/>
              <a:gd name="adj2" fmla="val 5298924"/>
            </a:avLst>
          </a:prstGeom>
          <a:ln>
            <a:solidFill>
              <a:srgbClr val="D8CE88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ヒラギノ角ゴ ProN W6" panose="020B0600000000000000" pitchFamily="34" charset="-128"/>
              <a:ea typeface="ヒラギノ角ゴ ProN W6" panose="020B0600000000000000" pitchFamily="34" charset="-128"/>
            </a:endParaRPr>
          </a:p>
        </p:txBody>
      </p: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C668F024-915F-9A40-8662-F062D40AB101}"/>
              </a:ext>
            </a:extLst>
          </p:cNvPr>
          <p:cNvCxnSpPr>
            <a:cxnSpLocks/>
          </p:cNvCxnSpPr>
          <p:nvPr/>
        </p:nvCxnSpPr>
        <p:spPr>
          <a:xfrm>
            <a:off x="1802296" y="3406878"/>
            <a:ext cx="9590723" cy="0"/>
          </a:xfrm>
          <a:prstGeom prst="line">
            <a:avLst/>
          </a:prstGeom>
          <a:ln>
            <a:solidFill>
              <a:srgbClr val="DC0019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円弧 23">
            <a:extLst>
              <a:ext uri="{FF2B5EF4-FFF2-40B4-BE49-F238E27FC236}">
                <a16:creationId xmlns:a16="http://schemas.microsoft.com/office/drawing/2014/main" id="{DD8A25A8-9330-C6A2-95F8-6EBF73522365}"/>
              </a:ext>
            </a:extLst>
          </p:cNvPr>
          <p:cNvSpPr/>
          <p:nvPr/>
        </p:nvSpPr>
        <p:spPr>
          <a:xfrm flipH="1">
            <a:off x="1376398" y="3406878"/>
            <a:ext cx="833817" cy="833817"/>
          </a:xfrm>
          <a:prstGeom prst="arc">
            <a:avLst>
              <a:gd name="adj1" fmla="val 16200000"/>
              <a:gd name="adj2" fmla="val 5298924"/>
            </a:avLst>
          </a:prstGeom>
          <a:ln>
            <a:solidFill>
              <a:srgbClr val="DC0019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ヒラギノ角ゴ ProN W6" panose="020B0600000000000000" pitchFamily="34" charset="-128"/>
              <a:ea typeface="ヒラギノ角ゴ ProN W6" panose="020B0600000000000000" pitchFamily="34" charset="-128"/>
            </a:endParaRPr>
          </a:p>
        </p:txBody>
      </p: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5AA44B82-F25C-89BD-9427-6ABEC2D463A5}"/>
              </a:ext>
            </a:extLst>
          </p:cNvPr>
          <p:cNvCxnSpPr>
            <a:cxnSpLocks/>
          </p:cNvCxnSpPr>
          <p:nvPr/>
        </p:nvCxnSpPr>
        <p:spPr>
          <a:xfrm>
            <a:off x="1802296" y="4240695"/>
            <a:ext cx="9967939" cy="0"/>
          </a:xfrm>
          <a:prstGeom prst="line">
            <a:avLst/>
          </a:prstGeom>
          <a:ln>
            <a:solidFill>
              <a:srgbClr val="DC0019"/>
            </a:solidFill>
            <a:prstDash val="sysDot"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四角形: 角を丸くする 4">
            <a:extLst>
              <a:ext uri="{FF2B5EF4-FFF2-40B4-BE49-F238E27FC236}">
                <a16:creationId xmlns:a16="http://schemas.microsoft.com/office/drawing/2014/main" id="{D3F7BF6B-DA99-DFF6-D599-11C73E6D6A54}"/>
              </a:ext>
            </a:extLst>
          </p:cNvPr>
          <p:cNvSpPr/>
          <p:nvPr/>
        </p:nvSpPr>
        <p:spPr>
          <a:xfrm>
            <a:off x="2644594" y="3837780"/>
            <a:ext cx="3298744" cy="754437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rgbClr val="DC00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ja-JP" altLang="en-US" dirty="0">
                <a:solidFill>
                  <a:srgbClr val="DC0019"/>
                </a:solidFill>
                <a:latin typeface="ヒラギノ角ゴ ProN W6" panose="020B0600000000000000" pitchFamily="34" charset="-128"/>
                <a:ea typeface="ヒラギノ角ゴ ProN W6" panose="020B0600000000000000" pitchFamily="34" charset="-128"/>
              </a:rPr>
              <a:t>テキスト</a:t>
            </a:r>
            <a:endParaRPr kumimoji="1" lang="ja-JP" altLang="en-US" dirty="0">
              <a:solidFill>
                <a:srgbClr val="DC0019"/>
              </a:solidFill>
              <a:latin typeface="ヒラギノ角ゴ ProN W6" panose="020B0600000000000000" pitchFamily="34" charset="-128"/>
              <a:ea typeface="ヒラギノ角ゴ ProN W6" panose="020B0600000000000000" pitchFamily="34" charset="-128"/>
            </a:endParaRPr>
          </a:p>
        </p:txBody>
      </p:sp>
      <p:sp>
        <p:nvSpPr>
          <p:cNvPr id="34" name="四角形: 角を丸くする 4">
            <a:extLst>
              <a:ext uri="{FF2B5EF4-FFF2-40B4-BE49-F238E27FC236}">
                <a16:creationId xmlns:a16="http://schemas.microsoft.com/office/drawing/2014/main" id="{C4FF59F1-1797-4372-98BF-C9966CA3FD9E}"/>
              </a:ext>
            </a:extLst>
          </p:cNvPr>
          <p:cNvSpPr/>
          <p:nvPr/>
        </p:nvSpPr>
        <p:spPr>
          <a:xfrm>
            <a:off x="6248662" y="3837780"/>
            <a:ext cx="3298744" cy="754437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rgbClr val="DC00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ja-JP" altLang="en-US" dirty="0">
                <a:solidFill>
                  <a:srgbClr val="DC0019"/>
                </a:solidFill>
                <a:latin typeface="ヒラギノ角ゴ ProN W6" panose="020B0600000000000000" pitchFamily="34" charset="-128"/>
                <a:ea typeface="ヒラギノ角ゴ ProN W6" panose="020B0600000000000000" pitchFamily="34" charset="-128"/>
              </a:rPr>
              <a:t>テキスト</a:t>
            </a:r>
            <a:endParaRPr kumimoji="1" lang="ja-JP" altLang="en-US" dirty="0">
              <a:solidFill>
                <a:srgbClr val="DC0019"/>
              </a:solidFill>
              <a:latin typeface="ヒラギノ角ゴ ProN W6" panose="020B0600000000000000" pitchFamily="34" charset="-128"/>
              <a:ea typeface="ヒラギノ角ゴ ProN W6" panose="020B0600000000000000" pitchFamily="34" charset="-128"/>
            </a:endParaRPr>
          </a:p>
        </p:txBody>
      </p:sp>
      <p:sp>
        <p:nvSpPr>
          <p:cNvPr id="35" name="楕円 34">
            <a:extLst>
              <a:ext uri="{FF2B5EF4-FFF2-40B4-BE49-F238E27FC236}">
                <a16:creationId xmlns:a16="http://schemas.microsoft.com/office/drawing/2014/main" id="{9DBCC329-5E0E-C27F-864D-DB73B2E8F775}"/>
              </a:ext>
            </a:extLst>
          </p:cNvPr>
          <p:cNvSpPr/>
          <p:nvPr/>
        </p:nvSpPr>
        <p:spPr>
          <a:xfrm>
            <a:off x="4121230" y="3665044"/>
            <a:ext cx="345472" cy="345472"/>
          </a:xfrm>
          <a:prstGeom prst="ellipse">
            <a:avLst/>
          </a:prstGeom>
          <a:solidFill>
            <a:srgbClr val="DC001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ヒラギノ角ゴ ProN W6" panose="020B0600000000000000" pitchFamily="34" charset="-128"/>
                <a:ea typeface="ヒラギノ角ゴ ProN W6" panose="020B0600000000000000" pitchFamily="34" charset="-128"/>
              </a:rPr>
              <a:t>4</a:t>
            </a:r>
            <a:endParaRPr kumimoji="1" lang="ja-JP" altLang="en-US" sz="1200" dirty="0">
              <a:solidFill>
                <a:schemeClr val="bg1"/>
              </a:solidFill>
              <a:latin typeface="ヒラギノ角ゴ ProN W6" panose="020B0600000000000000" pitchFamily="34" charset="-128"/>
              <a:ea typeface="ヒラギノ角ゴ ProN W6" panose="020B0600000000000000" pitchFamily="34" charset="-128"/>
            </a:endParaRPr>
          </a:p>
        </p:txBody>
      </p:sp>
      <p:sp>
        <p:nvSpPr>
          <p:cNvPr id="36" name="楕円 35">
            <a:extLst>
              <a:ext uri="{FF2B5EF4-FFF2-40B4-BE49-F238E27FC236}">
                <a16:creationId xmlns:a16="http://schemas.microsoft.com/office/drawing/2014/main" id="{1A1B652C-4DCB-F7D3-8836-67AB53235AE6}"/>
              </a:ext>
            </a:extLst>
          </p:cNvPr>
          <p:cNvSpPr/>
          <p:nvPr/>
        </p:nvSpPr>
        <p:spPr>
          <a:xfrm>
            <a:off x="7725298" y="3665044"/>
            <a:ext cx="345472" cy="345472"/>
          </a:xfrm>
          <a:prstGeom prst="ellipse">
            <a:avLst/>
          </a:prstGeom>
          <a:solidFill>
            <a:srgbClr val="DC001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ヒラギノ角ゴ ProN W6" panose="020B0600000000000000" pitchFamily="34" charset="-128"/>
                <a:ea typeface="ヒラギノ角ゴ ProN W6" panose="020B0600000000000000" pitchFamily="34" charset="-128"/>
              </a:rPr>
              <a:t>5</a:t>
            </a:r>
            <a:endParaRPr kumimoji="1" lang="ja-JP" altLang="en-US" sz="1200" dirty="0">
              <a:solidFill>
                <a:schemeClr val="bg1"/>
              </a:solidFill>
              <a:latin typeface="ヒラギノ角ゴ ProN W6" panose="020B0600000000000000" pitchFamily="34" charset="-128"/>
              <a:ea typeface="ヒラギノ角ゴ ProN W6" panose="020B0600000000000000" pitchFamily="34" charset="-128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29908CF9-4E50-C2D6-F5D7-0E601BD21D4A}"/>
              </a:ext>
            </a:extLst>
          </p:cNvPr>
          <p:cNvSpPr txBox="1"/>
          <p:nvPr/>
        </p:nvSpPr>
        <p:spPr>
          <a:xfrm>
            <a:off x="2536328" y="5105883"/>
            <a:ext cx="4704926" cy="7853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テキストが入ります。テキストが入ります。テキストが入ります。テキストが入ります。</a:t>
            </a:r>
            <a:endParaRPr lang="en-US" altLang="ja-JP" sz="1600" dirty="0">
              <a:solidFill>
                <a:schemeClr val="tx1">
                  <a:lumMod val="85000"/>
                  <a:lumOff val="15000"/>
                </a:schemeClr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6F8932CC-BB3D-AB30-D27C-02EF2371B3EE}"/>
              </a:ext>
            </a:extLst>
          </p:cNvPr>
          <p:cNvGrpSpPr/>
          <p:nvPr/>
        </p:nvGrpSpPr>
        <p:grpSpPr>
          <a:xfrm>
            <a:off x="7859767" y="4938010"/>
            <a:ext cx="1195547" cy="2153055"/>
            <a:chOff x="5807969" y="2708919"/>
            <a:chExt cx="1079586" cy="1944219"/>
          </a:xfrm>
        </p:grpSpPr>
        <p:sp>
          <p:nvSpPr>
            <p:cNvPr id="8" name="楕円 7">
              <a:extLst>
                <a:ext uri="{FF2B5EF4-FFF2-40B4-BE49-F238E27FC236}">
                  <a16:creationId xmlns:a16="http://schemas.microsoft.com/office/drawing/2014/main" id="{11D6ABDD-0006-1BF0-15CF-8B1A210FD234}"/>
                </a:ext>
              </a:extLst>
            </p:cNvPr>
            <p:cNvSpPr/>
            <p:nvPr/>
          </p:nvSpPr>
          <p:spPr>
            <a:xfrm>
              <a:off x="6023650" y="2708919"/>
              <a:ext cx="648208" cy="648208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" name="楕円 33">
              <a:extLst>
                <a:ext uri="{FF2B5EF4-FFF2-40B4-BE49-F238E27FC236}">
                  <a16:creationId xmlns:a16="http://schemas.microsoft.com/office/drawing/2014/main" id="{6FAC2D79-4064-84F8-2EE6-2490F4A8A61D}"/>
                </a:ext>
              </a:extLst>
            </p:cNvPr>
            <p:cNvSpPr/>
            <p:nvPr/>
          </p:nvSpPr>
          <p:spPr>
            <a:xfrm rot="5400000">
              <a:off x="5739773" y="3505357"/>
              <a:ext cx="1215977" cy="1079586"/>
            </a:xfrm>
            <a:custGeom>
              <a:avLst/>
              <a:gdLst>
                <a:gd name="connsiteX0" fmla="*/ 0 w 943849"/>
                <a:gd name="connsiteY0" fmla="*/ 471925 h 943849"/>
                <a:gd name="connsiteX1" fmla="*/ 471925 w 943849"/>
                <a:gd name="connsiteY1" fmla="*/ 0 h 943849"/>
                <a:gd name="connsiteX2" fmla="*/ 943850 w 943849"/>
                <a:gd name="connsiteY2" fmla="*/ 471925 h 943849"/>
                <a:gd name="connsiteX3" fmla="*/ 471925 w 943849"/>
                <a:gd name="connsiteY3" fmla="*/ 943850 h 943849"/>
                <a:gd name="connsiteX4" fmla="*/ 0 w 943849"/>
                <a:gd name="connsiteY4" fmla="*/ 471925 h 943849"/>
                <a:gd name="connsiteX0" fmla="*/ 0 w 707367"/>
                <a:gd name="connsiteY0" fmla="*/ 487714 h 943898"/>
                <a:gd name="connsiteX1" fmla="*/ 235442 w 707367"/>
                <a:gd name="connsiteY1" fmla="*/ 23 h 943898"/>
                <a:gd name="connsiteX2" fmla="*/ 707367 w 707367"/>
                <a:gd name="connsiteY2" fmla="*/ 471948 h 943898"/>
                <a:gd name="connsiteX3" fmla="*/ 235442 w 707367"/>
                <a:gd name="connsiteY3" fmla="*/ 943873 h 943898"/>
                <a:gd name="connsiteX4" fmla="*/ 0 w 707367"/>
                <a:gd name="connsiteY4" fmla="*/ 487714 h 943898"/>
                <a:gd name="connsiteX0" fmla="*/ 0 w 707370"/>
                <a:gd name="connsiteY0" fmla="*/ 456188 h 943898"/>
                <a:gd name="connsiteX1" fmla="*/ 235445 w 707370"/>
                <a:gd name="connsiteY1" fmla="*/ 25 h 943898"/>
                <a:gd name="connsiteX2" fmla="*/ 707370 w 707370"/>
                <a:gd name="connsiteY2" fmla="*/ 471950 h 943898"/>
                <a:gd name="connsiteX3" fmla="*/ 235445 w 707370"/>
                <a:gd name="connsiteY3" fmla="*/ 943875 h 943898"/>
                <a:gd name="connsiteX4" fmla="*/ 0 w 707370"/>
                <a:gd name="connsiteY4" fmla="*/ 456188 h 943898"/>
                <a:gd name="connsiteX0" fmla="*/ 0 w 707370"/>
                <a:gd name="connsiteY0" fmla="*/ 456188 h 943912"/>
                <a:gd name="connsiteX1" fmla="*/ 235445 w 707370"/>
                <a:gd name="connsiteY1" fmla="*/ 25 h 943912"/>
                <a:gd name="connsiteX2" fmla="*/ 707370 w 707370"/>
                <a:gd name="connsiteY2" fmla="*/ 471950 h 943912"/>
                <a:gd name="connsiteX3" fmla="*/ 235445 w 707370"/>
                <a:gd name="connsiteY3" fmla="*/ 943875 h 943912"/>
                <a:gd name="connsiteX4" fmla="*/ 0 w 707370"/>
                <a:gd name="connsiteY4" fmla="*/ 456188 h 943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7370" h="943912">
                  <a:moveTo>
                    <a:pt x="0" y="456188"/>
                  </a:moveTo>
                  <a:cubicBezTo>
                    <a:pt x="0" y="195551"/>
                    <a:pt x="117550" y="-2602"/>
                    <a:pt x="235445" y="25"/>
                  </a:cubicBezTo>
                  <a:cubicBezTo>
                    <a:pt x="353340" y="2652"/>
                    <a:pt x="707371" y="133815"/>
                    <a:pt x="707370" y="471950"/>
                  </a:cubicBezTo>
                  <a:cubicBezTo>
                    <a:pt x="707369" y="810085"/>
                    <a:pt x="353340" y="946502"/>
                    <a:pt x="235445" y="943875"/>
                  </a:cubicBezTo>
                  <a:cubicBezTo>
                    <a:pt x="117550" y="941248"/>
                    <a:pt x="0" y="716825"/>
                    <a:pt x="0" y="456188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kumimoji="1" lang="ja-JP" altLang="en-US" sz="1100" dirty="0"/>
                <a:t>イラスト</a:t>
              </a:r>
              <a:endParaRPr kumimoji="1" lang="en-US" altLang="ja-JP" sz="1100" dirty="0"/>
            </a:p>
            <a:p>
              <a:pPr algn="ctr"/>
              <a:r>
                <a:rPr kumimoji="1" lang="ja-JP" altLang="en-US" sz="1100" dirty="0"/>
                <a:t>アイコン</a:t>
              </a:r>
              <a:endParaRPr kumimoji="1" lang="en-US" altLang="ja-JP" sz="1100" dirty="0"/>
            </a:p>
            <a:p>
              <a:pPr algn="ctr"/>
              <a:r>
                <a:rPr kumimoji="1" lang="ja-JP" altLang="en-US" sz="1100" dirty="0"/>
                <a:t>画像</a:t>
              </a:r>
              <a:endParaRPr kumimoji="1" lang="en-US" altLang="ja-JP" sz="1100" dirty="0"/>
            </a:p>
            <a:p>
              <a:pPr algn="ctr"/>
              <a:r>
                <a:rPr kumimoji="1" lang="ja-JP" altLang="en-US" sz="1100" dirty="0"/>
                <a:t>など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629447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FA5674-8F67-1BA6-35DF-98774CFB54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E0F042-142F-007C-DAEC-929605ED240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テキスト</a:t>
            </a:r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6CCE9CF4-330F-808B-2473-ED3C26430305}"/>
              </a:ext>
            </a:extLst>
          </p:cNvPr>
          <p:cNvSpPr/>
          <p:nvPr/>
        </p:nvSpPr>
        <p:spPr>
          <a:xfrm>
            <a:off x="1899028" y="2729492"/>
            <a:ext cx="9619246" cy="860935"/>
          </a:xfrm>
          <a:prstGeom prst="roundRect">
            <a:avLst>
              <a:gd name="adj" fmla="val 0"/>
            </a:avLst>
          </a:prstGeom>
          <a:solidFill>
            <a:srgbClr val="DC0019">
              <a:alpha val="5098"/>
            </a:srgbClr>
          </a:solidFill>
          <a:ln w="3175">
            <a:noFill/>
            <a:prstDash val="lgDashDot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b="1" dirty="0">
              <a:solidFill>
                <a:srgbClr val="0A49BA"/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</p:txBody>
      </p:sp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65CC6AAC-900C-106E-299C-11CCECB70399}"/>
              </a:ext>
            </a:extLst>
          </p:cNvPr>
          <p:cNvSpPr/>
          <p:nvPr/>
        </p:nvSpPr>
        <p:spPr>
          <a:xfrm>
            <a:off x="1899028" y="4451362"/>
            <a:ext cx="9619246" cy="860935"/>
          </a:xfrm>
          <a:prstGeom prst="roundRect">
            <a:avLst>
              <a:gd name="adj" fmla="val 0"/>
            </a:avLst>
          </a:prstGeom>
          <a:solidFill>
            <a:srgbClr val="DC0019">
              <a:alpha val="5098"/>
            </a:srgbClr>
          </a:solidFill>
          <a:ln w="3175">
            <a:noFill/>
            <a:prstDash val="lgDashDot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b="1" dirty="0">
              <a:solidFill>
                <a:srgbClr val="0A49BA"/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</p:txBody>
      </p:sp>
      <p:sp>
        <p:nvSpPr>
          <p:cNvPr id="28" name="四角形: 角を丸くする 27">
            <a:extLst>
              <a:ext uri="{FF2B5EF4-FFF2-40B4-BE49-F238E27FC236}">
                <a16:creationId xmlns:a16="http://schemas.microsoft.com/office/drawing/2014/main" id="{3687C994-A958-0488-3AD1-289BB79C7674}"/>
              </a:ext>
            </a:extLst>
          </p:cNvPr>
          <p:cNvSpPr/>
          <p:nvPr/>
        </p:nvSpPr>
        <p:spPr>
          <a:xfrm>
            <a:off x="702104" y="2729492"/>
            <a:ext cx="1196924" cy="860935"/>
          </a:xfrm>
          <a:prstGeom prst="roundRect">
            <a:avLst>
              <a:gd name="adj" fmla="val 0"/>
            </a:avLst>
          </a:prstGeom>
          <a:solidFill>
            <a:srgbClr val="DC0019">
              <a:alpha val="50196"/>
            </a:srgbClr>
          </a:solidFill>
          <a:ln w="3175">
            <a:noFill/>
            <a:prstDash val="lgDashDot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b="1" dirty="0">
              <a:solidFill>
                <a:srgbClr val="0A49BA"/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</p:txBody>
      </p:sp>
      <p:sp>
        <p:nvSpPr>
          <p:cNvPr id="29" name="四角形: 角を丸くする 28">
            <a:extLst>
              <a:ext uri="{FF2B5EF4-FFF2-40B4-BE49-F238E27FC236}">
                <a16:creationId xmlns:a16="http://schemas.microsoft.com/office/drawing/2014/main" id="{2AD20B67-7A96-6AAC-BE31-3C81FA4D72E3}"/>
              </a:ext>
            </a:extLst>
          </p:cNvPr>
          <p:cNvSpPr/>
          <p:nvPr/>
        </p:nvSpPr>
        <p:spPr>
          <a:xfrm>
            <a:off x="702104" y="3590428"/>
            <a:ext cx="1196924" cy="860935"/>
          </a:xfrm>
          <a:prstGeom prst="roundRect">
            <a:avLst>
              <a:gd name="adj" fmla="val 0"/>
            </a:avLst>
          </a:prstGeom>
          <a:solidFill>
            <a:srgbClr val="DC0019"/>
          </a:solidFill>
          <a:ln w="3175">
            <a:noFill/>
            <a:prstDash val="lgDashDot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b="1" dirty="0">
              <a:solidFill>
                <a:srgbClr val="0A49BA"/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</p:txBody>
      </p:sp>
      <p:sp>
        <p:nvSpPr>
          <p:cNvPr id="30" name="四角形: 角を丸くする 29">
            <a:extLst>
              <a:ext uri="{FF2B5EF4-FFF2-40B4-BE49-F238E27FC236}">
                <a16:creationId xmlns:a16="http://schemas.microsoft.com/office/drawing/2014/main" id="{0BAEAD66-F3CB-A80F-2FC5-F36964C68F04}"/>
              </a:ext>
            </a:extLst>
          </p:cNvPr>
          <p:cNvSpPr/>
          <p:nvPr/>
        </p:nvSpPr>
        <p:spPr>
          <a:xfrm>
            <a:off x="702104" y="4451362"/>
            <a:ext cx="1196924" cy="860935"/>
          </a:xfrm>
          <a:prstGeom prst="roundRect">
            <a:avLst>
              <a:gd name="adj" fmla="val 0"/>
            </a:avLst>
          </a:prstGeom>
          <a:solidFill>
            <a:srgbClr val="DC0019">
              <a:alpha val="50196"/>
            </a:srgbClr>
          </a:solidFill>
          <a:ln w="3175">
            <a:noFill/>
            <a:prstDash val="lgDashDot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b="1" dirty="0">
              <a:solidFill>
                <a:srgbClr val="0A49BA"/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</p:txBody>
      </p:sp>
      <p:sp>
        <p:nvSpPr>
          <p:cNvPr id="49" name="四角形: 角を丸くする 48">
            <a:extLst>
              <a:ext uri="{FF2B5EF4-FFF2-40B4-BE49-F238E27FC236}">
                <a16:creationId xmlns:a16="http://schemas.microsoft.com/office/drawing/2014/main" id="{E2A92614-5DC9-31B9-45E9-7DD440F99FF0}"/>
              </a:ext>
            </a:extLst>
          </p:cNvPr>
          <p:cNvSpPr/>
          <p:nvPr/>
        </p:nvSpPr>
        <p:spPr>
          <a:xfrm>
            <a:off x="702104" y="1868557"/>
            <a:ext cx="1196924" cy="860935"/>
          </a:xfrm>
          <a:prstGeom prst="roundRect">
            <a:avLst>
              <a:gd name="adj" fmla="val 0"/>
            </a:avLst>
          </a:prstGeom>
          <a:solidFill>
            <a:srgbClr val="DC0019"/>
          </a:solidFill>
          <a:ln w="3175">
            <a:noFill/>
            <a:prstDash val="lgDashDot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b="1" dirty="0">
              <a:solidFill>
                <a:srgbClr val="0A49BA"/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8582E6EA-D64D-F414-82CA-B03A58714F2E}"/>
              </a:ext>
            </a:extLst>
          </p:cNvPr>
          <p:cNvSpPr txBox="1"/>
          <p:nvPr/>
        </p:nvSpPr>
        <p:spPr>
          <a:xfrm>
            <a:off x="2016415" y="3893914"/>
            <a:ext cx="255593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400" b="1" dirty="0">
                <a:solidFill>
                  <a:srgbClr val="000000"/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テキスト</a:t>
            </a: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BC3F5010-2B1C-6A15-0ED9-710F0BCF6F17}"/>
              </a:ext>
            </a:extLst>
          </p:cNvPr>
          <p:cNvSpPr txBox="1"/>
          <p:nvPr/>
        </p:nvSpPr>
        <p:spPr>
          <a:xfrm>
            <a:off x="3393440" y="3893914"/>
            <a:ext cx="819008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400" dirty="0">
                <a:solidFill>
                  <a:srgbClr val="000000"/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テキストが入ります。テキストが入ります。テキストが入ります。テキストが入ります。</a:t>
            </a: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67CF4127-75E2-AA7E-82D9-6B9AAF903760}"/>
              </a:ext>
            </a:extLst>
          </p:cNvPr>
          <p:cNvSpPr txBox="1"/>
          <p:nvPr/>
        </p:nvSpPr>
        <p:spPr>
          <a:xfrm>
            <a:off x="2016415" y="3033601"/>
            <a:ext cx="255593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400" b="1" dirty="0">
                <a:solidFill>
                  <a:srgbClr val="000000"/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テキスト</a:t>
            </a: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66F2E3CF-D118-0083-AE0D-6E6BB2FDE49F}"/>
              </a:ext>
            </a:extLst>
          </p:cNvPr>
          <p:cNvSpPr txBox="1"/>
          <p:nvPr/>
        </p:nvSpPr>
        <p:spPr>
          <a:xfrm>
            <a:off x="3393440" y="3033601"/>
            <a:ext cx="819008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400" dirty="0">
                <a:solidFill>
                  <a:srgbClr val="000000"/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テキストが入ります。テキストが入ります。テキストが入ります。テキストが入ります。</a:t>
            </a: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84D700E8-4EB2-D90E-7553-CC682A9EE0FE}"/>
              </a:ext>
            </a:extLst>
          </p:cNvPr>
          <p:cNvSpPr txBox="1"/>
          <p:nvPr/>
        </p:nvSpPr>
        <p:spPr>
          <a:xfrm>
            <a:off x="2016415" y="4724920"/>
            <a:ext cx="289289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400" b="1" dirty="0">
                <a:solidFill>
                  <a:srgbClr val="000000"/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テキスト</a:t>
            </a: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74EF3FA1-AB7C-6169-DC06-D6DC98E0AFE3}"/>
              </a:ext>
            </a:extLst>
          </p:cNvPr>
          <p:cNvSpPr txBox="1"/>
          <p:nvPr/>
        </p:nvSpPr>
        <p:spPr>
          <a:xfrm>
            <a:off x="3393440" y="4724920"/>
            <a:ext cx="819008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400" dirty="0">
                <a:solidFill>
                  <a:srgbClr val="000000"/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テキストが入ります。テキストが入ります。テキストが入ります。テキストが入ります。</a:t>
            </a:r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AC383C8F-B8A3-AABB-C5F7-5BA12DD0446C}"/>
              </a:ext>
            </a:extLst>
          </p:cNvPr>
          <p:cNvSpPr txBox="1"/>
          <p:nvPr/>
        </p:nvSpPr>
        <p:spPr>
          <a:xfrm>
            <a:off x="3393440" y="2170224"/>
            <a:ext cx="819008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400" dirty="0">
                <a:solidFill>
                  <a:srgbClr val="000000"/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テキストが入ります。テキストが入ります。テキストが入ります。テキストが入ります。</a:t>
            </a:r>
          </a:p>
        </p:txBody>
      </p:sp>
      <p:sp>
        <p:nvSpPr>
          <p:cNvPr id="113" name="テキスト ボックス 112">
            <a:extLst>
              <a:ext uri="{FF2B5EF4-FFF2-40B4-BE49-F238E27FC236}">
                <a16:creationId xmlns:a16="http://schemas.microsoft.com/office/drawing/2014/main" id="{D1F73C6D-3248-839D-D815-2628A2911F3E}"/>
              </a:ext>
            </a:extLst>
          </p:cNvPr>
          <p:cNvSpPr txBox="1"/>
          <p:nvPr/>
        </p:nvSpPr>
        <p:spPr>
          <a:xfrm>
            <a:off x="2016415" y="2181595"/>
            <a:ext cx="255593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400" b="1" dirty="0">
                <a:solidFill>
                  <a:srgbClr val="000000"/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テキスト</a:t>
            </a:r>
          </a:p>
        </p:txBody>
      </p:sp>
      <p:sp>
        <p:nvSpPr>
          <p:cNvPr id="120" name="四角形: 角を丸くする 119">
            <a:extLst>
              <a:ext uri="{FF2B5EF4-FFF2-40B4-BE49-F238E27FC236}">
                <a16:creationId xmlns:a16="http://schemas.microsoft.com/office/drawing/2014/main" id="{7CE48B34-8D69-BD67-439D-748E523C75EC}"/>
              </a:ext>
            </a:extLst>
          </p:cNvPr>
          <p:cNvSpPr/>
          <p:nvPr/>
        </p:nvSpPr>
        <p:spPr>
          <a:xfrm>
            <a:off x="702104" y="5295650"/>
            <a:ext cx="1196924" cy="860935"/>
          </a:xfrm>
          <a:prstGeom prst="roundRect">
            <a:avLst>
              <a:gd name="adj" fmla="val 0"/>
            </a:avLst>
          </a:prstGeom>
          <a:solidFill>
            <a:srgbClr val="DC0019"/>
          </a:solidFill>
          <a:ln w="3175">
            <a:noFill/>
            <a:prstDash val="lgDashDot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b="1" dirty="0">
              <a:solidFill>
                <a:srgbClr val="0A49BA"/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</p:txBody>
      </p:sp>
      <p:sp>
        <p:nvSpPr>
          <p:cNvPr id="121" name="テキスト ボックス 120">
            <a:extLst>
              <a:ext uri="{FF2B5EF4-FFF2-40B4-BE49-F238E27FC236}">
                <a16:creationId xmlns:a16="http://schemas.microsoft.com/office/drawing/2014/main" id="{FF724E1B-6594-7BF7-A1AE-A60466AB868D}"/>
              </a:ext>
            </a:extLst>
          </p:cNvPr>
          <p:cNvSpPr txBox="1"/>
          <p:nvPr/>
        </p:nvSpPr>
        <p:spPr>
          <a:xfrm>
            <a:off x="2016415" y="5611571"/>
            <a:ext cx="255593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400" b="1" dirty="0">
                <a:solidFill>
                  <a:srgbClr val="000000"/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テキスト</a:t>
            </a:r>
          </a:p>
        </p:txBody>
      </p:sp>
      <p:sp>
        <p:nvSpPr>
          <p:cNvPr id="122" name="テキスト ボックス 121">
            <a:extLst>
              <a:ext uri="{FF2B5EF4-FFF2-40B4-BE49-F238E27FC236}">
                <a16:creationId xmlns:a16="http://schemas.microsoft.com/office/drawing/2014/main" id="{726A7D82-2103-D638-3A53-565A4560F5B7}"/>
              </a:ext>
            </a:extLst>
          </p:cNvPr>
          <p:cNvSpPr txBox="1"/>
          <p:nvPr/>
        </p:nvSpPr>
        <p:spPr>
          <a:xfrm>
            <a:off x="3393440" y="5611571"/>
            <a:ext cx="819008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400" dirty="0">
                <a:solidFill>
                  <a:srgbClr val="000000"/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テキストが入ります。テキストが入ります。テキストが入ります。テキストが入ります。</a:t>
            </a:r>
          </a:p>
        </p:txBody>
      </p:sp>
      <p:sp>
        <p:nvSpPr>
          <p:cNvPr id="114" name="テキスト ボックス 113">
            <a:extLst>
              <a:ext uri="{FF2B5EF4-FFF2-40B4-BE49-F238E27FC236}">
                <a16:creationId xmlns:a16="http://schemas.microsoft.com/office/drawing/2014/main" id="{04267AE1-D638-A6EC-5F68-AB574900846F}"/>
              </a:ext>
            </a:extLst>
          </p:cNvPr>
          <p:cNvSpPr txBox="1"/>
          <p:nvPr/>
        </p:nvSpPr>
        <p:spPr>
          <a:xfrm>
            <a:off x="702104" y="3893914"/>
            <a:ext cx="119692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1400" dirty="0">
                <a:solidFill>
                  <a:schemeClr val="bg1"/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テキスト</a:t>
            </a:r>
          </a:p>
        </p:txBody>
      </p:sp>
      <p:sp>
        <p:nvSpPr>
          <p:cNvPr id="115" name="テキスト ボックス 114">
            <a:extLst>
              <a:ext uri="{FF2B5EF4-FFF2-40B4-BE49-F238E27FC236}">
                <a16:creationId xmlns:a16="http://schemas.microsoft.com/office/drawing/2014/main" id="{F424F36F-7367-F176-17AF-AC50D671D4CA}"/>
              </a:ext>
            </a:extLst>
          </p:cNvPr>
          <p:cNvSpPr txBox="1"/>
          <p:nvPr/>
        </p:nvSpPr>
        <p:spPr>
          <a:xfrm>
            <a:off x="702104" y="3033601"/>
            <a:ext cx="119692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1400" dirty="0">
                <a:solidFill>
                  <a:schemeClr val="bg1"/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テキスト</a:t>
            </a:r>
          </a:p>
        </p:txBody>
      </p:sp>
      <p:sp>
        <p:nvSpPr>
          <p:cNvPr id="116" name="テキスト ボックス 115">
            <a:extLst>
              <a:ext uri="{FF2B5EF4-FFF2-40B4-BE49-F238E27FC236}">
                <a16:creationId xmlns:a16="http://schemas.microsoft.com/office/drawing/2014/main" id="{DDFF9F0D-3852-EC2D-35D1-6CD7D253FF2B}"/>
              </a:ext>
            </a:extLst>
          </p:cNvPr>
          <p:cNvSpPr txBox="1"/>
          <p:nvPr/>
        </p:nvSpPr>
        <p:spPr>
          <a:xfrm>
            <a:off x="702104" y="4724920"/>
            <a:ext cx="119692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1400" dirty="0">
                <a:solidFill>
                  <a:schemeClr val="bg1"/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テキスト</a:t>
            </a:r>
          </a:p>
        </p:txBody>
      </p:sp>
      <p:sp>
        <p:nvSpPr>
          <p:cNvPr id="117" name="テキスト ボックス 116">
            <a:extLst>
              <a:ext uri="{FF2B5EF4-FFF2-40B4-BE49-F238E27FC236}">
                <a16:creationId xmlns:a16="http://schemas.microsoft.com/office/drawing/2014/main" id="{151C3674-5BC7-9CAF-9F2D-BD69F80600F5}"/>
              </a:ext>
            </a:extLst>
          </p:cNvPr>
          <p:cNvSpPr txBox="1"/>
          <p:nvPr/>
        </p:nvSpPr>
        <p:spPr>
          <a:xfrm>
            <a:off x="702104" y="2170224"/>
            <a:ext cx="119692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1400" dirty="0">
                <a:solidFill>
                  <a:schemeClr val="bg1"/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テキスト</a:t>
            </a:r>
          </a:p>
        </p:txBody>
      </p:sp>
      <p:sp>
        <p:nvSpPr>
          <p:cNvPr id="123" name="テキスト ボックス 122">
            <a:extLst>
              <a:ext uri="{FF2B5EF4-FFF2-40B4-BE49-F238E27FC236}">
                <a16:creationId xmlns:a16="http://schemas.microsoft.com/office/drawing/2014/main" id="{20DD65B7-33F6-5BFF-401A-DC18FF93A5B2}"/>
              </a:ext>
            </a:extLst>
          </p:cNvPr>
          <p:cNvSpPr txBox="1"/>
          <p:nvPr/>
        </p:nvSpPr>
        <p:spPr>
          <a:xfrm>
            <a:off x="702104" y="5611571"/>
            <a:ext cx="119692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1400" dirty="0">
                <a:solidFill>
                  <a:schemeClr val="bg1"/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テキスト</a:t>
            </a:r>
          </a:p>
        </p:txBody>
      </p:sp>
      <p:sp>
        <p:nvSpPr>
          <p:cNvPr id="125" name="テキスト ボックス 124">
            <a:extLst>
              <a:ext uri="{FF2B5EF4-FFF2-40B4-BE49-F238E27FC236}">
                <a16:creationId xmlns:a16="http://schemas.microsoft.com/office/drawing/2014/main" id="{F1A69CE2-2AE6-E247-D770-AD89568A4658}"/>
              </a:ext>
            </a:extLst>
          </p:cNvPr>
          <p:cNvSpPr txBox="1"/>
          <p:nvPr/>
        </p:nvSpPr>
        <p:spPr>
          <a:xfrm>
            <a:off x="1090113" y="1184330"/>
            <a:ext cx="1001177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500" dirty="0">
                <a:latin typeface="ヒラギノ角ゴ ProN W6" panose="020B0600000000000000" pitchFamily="34" charset="-128"/>
                <a:ea typeface="ヒラギノ角ゴ ProN W6" panose="020B0600000000000000" pitchFamily="34" charset="-128"/>
              </a:rPr>
              <a:t>テキスト</a:t>
            </a:r>
          </a:p>
        </p:txBody>
      </p:sp>
    </p:spTree>
    <p:extLst>
      <p:ext uri="{BB962C8B-B14F-4D97-AF65-F5344CB8AC3E}">
        <p14:creationId xmlns:p14="http://schemas.microsoft.com/office/powerpoint/2010/main" val="7064104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1D3228-8E3B-CC50-704C-22C491E760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B9740793-DBC4-A2D8-4C99-B84EB56C7CF4}"/>
              </a:ext>
            </a:extLst>
          </p:cNvPr>
          <p:cNvSpPr/>
          <p:nvPr/>
        </p:nvSpPr>
        <p:spPr>
          <a:xfrm>
            <a:off x="715478" y="1134028"/>
            <a:ext cx="5133076" cy="3818972"/>
          </a:xfrm>
          <a:prstGeom prst="roundRect">
            <a:avLst>
              <a:gd name="adj" fmla="val 1845"/>
            </a:avLst>
          </a:prstGeom>
          <a:solidFill>
            <a:schemeClr val="bg1"/>
          </a:solidFill>
          <a:ln>
            <a:solidFill>
              <a:srgbClr val="DC0019"/>
            </a:solidFill>
          </a:ln>
          <a:effectLst>
            <a:outerShdw blurRad="254000" dist="38100" dir="5400000" algn="t" rotWithShape="0">
              <a:schemeClr val="bg1">
                <a:lumMod val="50000"/>
                <a:alpha val="10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D762D867-4A8A-7BB5-2080-6301021872F7}"/>
              </a:ext>
            </a:extLst>
          </p:cNvPr>
          <p:cNvSpPr/>
          <p:nvPr/>
        </p:nvSpPr>
        <p:spPr>
          <a:xfrm>
            <a:off x="6330745" y="1134028"/>
            <a:ext cx="5145778" cy="3818972"/>
          </a:xfrm>
          <a:prstGeom prst="roundRect">
            <a:avLst>
              <a:gd name="adj" fmla="val 1712"/>
            </a:avLst>
          </a:prstGeom>
          <a:solidFill>
            <a:schemeClr val="bg1"/>
          </a:solidFill>
          <a:ln>
            <a:solidFill>
              <a:srgbClr val="DC0019"/>
            </a:solidFill>
          </a:ln>
          <a:effectLst>
            <a:outerShdw blurRad="254000" dist="38100" dir="5400000" algn="t" rotWithShape="0">
              <a:schemeClr val="bg1">
                <a:lumMod val="50000"/>
                <a:alpha val="10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3F961752-FDFC-ED20-9015-FBF6AB90A41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テキスト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D23539D-89BC-EAED-938B-273080F683B1}"/>
              </a:ext>
            </a:extLst>
          </p:cNvPr>
          <p:cNvSpPr txBox="1"/>
          <p:nvPr/>
        </p:nvSpPr>
        <p:spPr>
          <a:xfrm>
            <a:off x="1188954" y="3494052"/>
            <a:ext cx="3776134" cy="1331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kumimoji="1" lang="ja-JP" altLang="en-US" sz="1400" b="1" dirty="0"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テキスト</a:t>
            </a:r>
            <a:endParaRPr kumimoji="1" lang="en-US" altLang="ja-JP" sz="1400" b="1" dirty="0"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  <a:p>
            <a:pPr>
              <a:lnSpc>
                <a:spcPct val="200000"/>
              </a:lnSpc>
            </a:pPr>
            <a:r>
              <a:rPr kumimoji="1" lang="ja-JP" altLang="en-US" sz="1400" b="1" dirty="0"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テキスト</a:t>
            </a:r>
            <a:endParaRPr kumimoji="1" lang="en-US" altLang="ja-JP" sz="1400" b="1" dirty="0"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  <a:p>
            <a:pPr>
              <a:lnSpc>
                <a:spcPct val="200000"/>
              </a:lnSpc>
            </a:pPr>
            <a:r>
              <a:rPr kumimoji="1" lang="ja-JP" altLang="en-US" sz="1400" b="1" dirty="0"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テキスト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1BD5EFE-2081-F8D9-6F3C-CDA1DBF1C60B}"/>
              </a:ext>
            </a:extLst>
          </p:cNvPr>
          <p:cNvSpPr txBox="1"/>
          <p:nvPr/>
        </p:nvSpPr>
        <p:spPr>
          <a:xfrm>
            <a:off x="6839212" y="3494052"/>
            <a:ext cx="3776134" cy="1331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kumimoji="1" lang="ja-JP" altLang="en-US" sz="1400" b="1" dirty="0"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テキスト</a:t>
            </a:r>
            <a:endParaRPr kumimoji="1" lang="en-US" altLang="ja-JP" sz="1400" b="1" dirty="0"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  <a:p>
            <a:pPr>
              <a:lnSpc>
                <a:spcPct val="200000"/>
              </a:lnSpc>
            </a:pPr>
            <a:r>
              <a:rPr kumimoji="1" lang="ja-JP" altLang="en-US" sz="1400" b="1" dirty="0"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テキスト</a:t>
            </a:r>
            <a:endParaRPr kumimoji="1" lang="en-US" altLang="ja-JP" sz="1400" b="1" dirty="0"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  <a:p>
            <a:pPr>
              <a:lnSpc>
                <a:spcPct val="200000"/>
              </a:lnSpc>
            </a:pPr>
            <a:r>
              <a:rPr kumimoji="1" lang="ja-JP" altLang="en-US" sz="1400" b="1" dirty="0"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テキスト</a:t>
            </a:r>
          </a:p>
        </p:txBody>
      </p:sp>
      <p:sp>
        <p:nvSpPr>
          <p:cNvPr id="46" name="四角形: 上の 2 つの角を丸める 45">
            <a:extLst>
              <a:ext uri="{FF2B5EF4-FFF2-40B4-BE49-F238E27FC236}">
                <a16:creationId xmlns:a16="http://schemas.microsoft.com/office/drawing/2014/main" id="{0F21C56F-7731-5FFA-F539-E1B63193E94A}"/>
              </a:ext>
            </a:extLst>
          </p:cNvPr>
          <p:cNvSpPr/>
          <p:nvPr/>
        </p:nvSpPr>
        <p:spPr>
          <a:xfrm>
            <a:off x="715478" y="1137326"/>
            <a:ext cx="5133076" cy="695044"/>
          </a:xfrm>
          <a:prstGeom prst="round2SameRect">
            <a:avLst>
              <a:gd name="adj1" fmla="val 9594"/>
              <a:gd name="adj2" fmla="val 0"/>
            </a:avLst>
          </a:prstGeom>
          <a:solidFill>
            <a:srgbClr val="DC0019"/>
          </a:solidFill>
          <a:ln>
            <a:solidFill>
              <a:srgbClr val="DC001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300"/>
              </a:spcAft>
            </a:pPr>
            <a:r>
              <a:rPr kumimoji="1" lang="ja-JP" altLang="en-US" b="1" dirty="0">
                <a:solidFill>
                  <a:schemeClr val="bg1"/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テキスト</a:t>
            </a:r>
          </a:p>
        </p:txBody>
      </p:sp>
      <p:sp>
        <p:nvSpPr>
          <p:cNvPr id="47" name="四角形: 上の 2 つの角を丸める 46">
            <a:extLst>
              <a:ext uri="{FF2B5EF4-FFF2-40B4-BE49-F238E27FC236}">
                <a16:creationId xmlns:a16="http://schemas.microsoft.com/office/drawing/2014/main" id="{EAB81EBA-AB87-1A5A-A94A-47E42132F401}"/>
              </a:ext>
            </a:extLst>
          </p:cNvPr>
          <p:cNvSpPr/>
          <p:nvPr/>
        </p:nvSpPr>
        <p:spPr>
          <a:xfrm>
            <a:off x="6337100" y="1137326"/>
            <a:ext cx="5145778" cy="695044"/>
          </a:xfrm>
          <a:prstGeom prst="round2SameRect">
            <a:avLst>
              <a:gd name="adj1" fmla="val 9594"/>
              <a:gd name="adj2" fmla="val 0"/>
            </a:avLst>
          </a:prstGeom>
          <a:solidFill>
            <a:srgbClr val="DC0019"/>
          </a:solidFill>
          <a:ln>
            <a:solidFill>
              <a:srgbClr val="DC001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300"/>
              </a:spcAft>
            </a:pPr>
            <a:r>
              <a:rPr kumimoji="1" lang="ja-JP" altLang="en-US" b="1" dirty="0">
                <a:solidFill>
                  <a:schemeClr val="bg1"/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テキスト</a:t>
            </a:r>
          </a:p>
        </p:txBody>
      </p:sp>
      <p:grpSp>
        <p:nvGrpSpPr>
          <p:cNvPr id="83" name="グループ化 82">
            <a:extLst>
              <a:ext uri="{FF2B5EF4-FFF2-40B4-BE49-F238E27FC236}">
                <a16:creationId xmlns:a16="http://schemas.microsoft.com/office/drawing/2014/main" id="{3947267E-B328-0BCA-26DD-FE5ABA135064}"/>
              </a:ext>
            </a:extLst>
          </p:cNvPr>
          <p:cNvGrpSpPr/>
          <p:nvPr/>
        </p:nvGrpSpPr>
        <p:grpSpPr>
          <a:xfrm>
            <a:off x="963137" y="3714679"/>
            <a:ext cx="4647084" cy="1026306"/>
            <a:chOff x="963137" y="3062937"/>
            <a:chExt cx="4647084" cy="1026306"/>
          </a:xfrm>
        </p:grpSpPr>
        <p:grpSp>
          <p:nvGrpSpPr>
            <p:cNvPr id="52" name="グループ化 51">
              <a:extLst>
                <a:ext uri="{FF2B5EF4-FFF2-40B4-BE49-F238E27FC236}">
                  <a16:creationId xmlns:a16="http://schemas.microsoft.com/office/drawing/2014/main" id="{F33F3780-58C4-4201-C675-09E9AB519383}"/>
                </a:ext>
              </a:extLst>
            </p:cNvPr>
            <p:cNvGrpSpPr/>
            <p:nvPr/>
          </p:nvGrpSpPr>
          <p:grpSpPr>
            <a:xfrm>
              <a:off x="963137" y="3328473"/>
              <a:ext cx="4647084" cy="444500"/>
              <a:chOff x="593622" y="3328473"/>
              <a:chExt cx="5016599" cy="444500"/>
            </a:xfrm>
          </p:grpSpPr>
          <p:cxnSp>
            <p:nvCxnSpPr>
              <p:cNvPr id="14" name="直線コネクタ 13">
                <a:extLst>
                  <a:ext uri="{FF2B5EF4-FFF2-40B4-BE49-F238E27FC236}">
                    <a16:creationId xmlns:a16="http://schemas.microsoft.com/office/drawing/2014/main" id="{10B6E6B5-5F33-89FA-2DE1-95038CF7C95B}"/>
                  </a:ext>
                </a:extLst>
              </p:cNvPr>
              <p:cNvCxnSpPr/>
              <p:nvPr/>
            </p:nvCxnSpPr>
            <p:spPr>
              <a:xfrm>
                <a:off x="593622" y="3328473"/>
                <a:ext cx="5016599" cy="0"/>
              </a:xfrm>
              <a:prstGeom prst="line">
                <a:avLst/>
              </a:prstGeom>
              <a:ln w="3175">
                <a:solidFill>
                  <a:srgbClr val="DC001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直線コネクタ 14">
                <a:extLst>
                  <a:ext uri="{FF2B5EF4-FFF2-40B4-BE49-F238E27FC236}">
                    <a16:creationId xmlns:a16="http://schemas.microsoft.com/office/drawing/2014/main" id="{042C17A3-BDF7-6D1B-4133-C0018F2018CE}"/>
                  </a:ext>
                </a:extLst>
              </p:cNvPr>
              <p:cNvCxnSpPr/>
              <p:nvPr/>
            </p:nvCxnSpPr>
            <p:spPr>
              <a:xfrm>
                <a:off x="593622" y="3772973"/>
                <a:ext cx="5016599" cy="0"/>
              </a:xfrm>
              <a:prstGeom prst="line">
                <a:avLst/>
              </a:prstGeom>
              <a:ln w="3175">
                <a:solidFill>
                  <a:srgbClr val="DC001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3" name="グループ化 52">
              <a:extLst>
                <a:ext uri="{FF2B5EF4-FFF2-40B4-BE49-F238E27FC236}">
                  <a16:creationId xmlns:a16="http://schemas.microsoft.com/office/drawing/2014/main" id="{1AE7510E-1A6C-040B-C388-020E61748E21}"/>
                </a:ext>
              </a:extLst>
            </p:cNvPr>
            <p:cNvGrpSpPr/>
            <p:nvPr/>
          </p:nvGrpSpPr>
          <p:grpSpPr>
            <a:xfrm>
              <a:off x="973011" y="3062937"/>
              <a:ext cx="190624" cy="190624"/>
              <a:chOff x="1819730" y="5775272"/>
              <a:chExt cx="169061" cy="169061"/>
            </a:xfrm>
            <a:solidFill>
              <a:schemeClr val="tx2">
                <a:lumMod val="75000"/>
                <a:lumOff val="25000"/>
              </a:schemeClr>
            </a:solidFill>
          </p:grpSpPr>
          <p:sp>
            <p:nvSpPr>
              <p:cNvPr id="54" name="楕円 53">
                <a:extLst>
                  <a:ext uri="{FF2B5EF4-FFF2-40B4-BE49-F238E27FC236}">
                    <a16:creationId xmlns:a16="http://schemas.microsoft.com/office/drawing/2014/main" id="{A7E7CAB4-0195-9C04-31A4-6F5428F4A581}"/>
                  </a:ext>
                </a:extLst>
              </p:cNvPr>
              <p:cNvSpPr/>
              <p:nvPr/>
            </p:nvSpPr>
            <p:spPr>
              <a:xfrm>
                <a:off x="1819730" y="5775272"/>
                <a:ext cx="169061" cy="169061"/>
              </a:xfrm>
              <a:prstGeom prst="ellipse">
                <a:avLst/>
              </a:prstGeom>
              <a:solidFill>
                <a:srgbClr val="DC0019"/>
              </a:solidFill>
              <a:ln w="19050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>
                  <a:latin typeface="ヒラギノ角ゴ ProN W3" panose="020B0300000000000000" pitchFamily="34" charset="-128"/>
                  <a:ea typeface="ヒラギノ角ゴ ProN W3" panose="020B0300000000000000" pitchFamily="34" charset="-128"/>
                </a:endParaRPr>
              </a:p>
            </p:txBody>
          </p:sp>
          <p:grpSp>
            <p:nvGrpSpPr>
              <p:cNvPr id="55" name="グループ化 54">
                <a:extLst>
                  <a:ext uri="{FF2B5EF4-FFF2-40B4-BE49-F238E27FC236}">
                    <a16:creationId xmlns:a16="http://schemas.microsoft.com/office/drawing/2014/main" id="{2BE2245C-2094-E06A-CA54-6F17C83E7B81}"/>
                  </a:ext>
                </a:extLst>
              </p:cNvPr>
              <p:cNvGrpSpPr/>
              <p:nvPr/>
            </p:nvGrpSpPr>
            <p:grpSpPr>
              <a:xfrm rot="2761252">
                <a:off x="1880311" y="5804009"/>
                <a:ext cx="54762" cy="80732"/>
                <a:chOff x="4635998" y="2101151"/>
                <a:chExt cx="998377" cy="1471859"/>
              </a:xfrm>
              <a:grpFill/>
            </p:grpSpPr>
            <p:sp>
              <p:nvSpPr>
                <p:cNvPr id="56" name="四角形: 角を丸くする 55">
                  <a:extLst>
                    <a:ext uri="{FF2B5EF4-FFF2-40B4-BE49-F238E27FC236}">
                      <a16:creationId xmlns:a16="http://schemas.microsoft.com/office/drawing/2014/main" id="{3FACE3B9-3B53-C9FC-EE77-8CB6DD8030CF}"/>
                    </a:ext>
                  </a:extLst>
                </p:cNvPr>
                <p:cNvSpPr/>
                <p:nvPr/>
              </p:nvSpPr>
              <p:spPr>
                <a:xfrm>
                  <a:off x="4635998" y="3377174"/>
                  <a:ext cx="955946" cy="195836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>
                    <a:latin typeface="ヒラギノ角ゴ ProN W3" panose="020B0300000000000000" pitchFamily="34" charset="-128"/>
                    <a:ea typeface="ヒラギノ角ゴ ProN W3" panose="020B0300000000000000" pitchFamily="34" charset="-128"/>
                  </a:endParaRPr>
                </a:p>
              </p:txBody>
            </p:sp>
            <p:sp>
              <p:nvSpPr>
                <p:cNvPr id="57" name="四角形: 角を丸くする 56">
                  <a:extLst>
                    <a:ext uri="{FF2B5EF4-FFF2-40B4-BE49-F238E27FC236}">
                      <a16:creationId xmlns:a16="http://schemas.microsoft.com/office/drawing/2014/main" id="{0145DAD7-A1AE-EED2-752A-B83A6CA118B0}"/>
                    </a:ext>
                  </a:extLst>
                </p:cNvPr>
                <p:cNvSpPr/>
                <p:nvPr/>
              </p:nvSpPr>
              <p:spPr>
                <a:xfrm rot="5400000">
                  <a:off x="4800527" y="2739163"/>
                  <a:ext cx="1471859" cy="195836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>
                    <a:latin typeface="ヒラギノ角ゴ ProN W3" panose="020B0300000000000000" pitchFamily="34" charset="-128"/>
                    <a:ea typeface="ヒラギノ角ゴ ProN W3" panose="020B0300000000000000" pitchFamily="34" charset="-128"/>
                  </a:endParaRPr>
                </a:p>
              </p:txBody>
            </p:sp>
          </p:grpSp>
        </p:grpSp>
        <p:grpSp>
          <p:nvGrpSpPr>
            <p:cNvPr id="58" name="グループ化 57">
              <a:extLst>
                <a:ext uri="{FF2B5EF4-FFF2-40B4-BE49-F238E27FC236}">
                  <a16:creationId xmlns:a16="http://schemas.microsoft.com/office/drawing/2014/main" id="{CDF417A8-5C86-F938-2BAB-98217DA730D5}"/>
                </a:ext>
              </a:extLst>
            </p:cNvPr>
            <p:cNvGrpSpPr/>
            <p:nvPr/>
          </p:nvGrpSpPr>
          <p:grpSpPr>
            <a:xfrm>
              <a:off x="973011" y="3457608"/>
              <a:ext cx="190624" cy="190624"/>
              <a:chOff x="1819730" y="5775272"/>
              <a:chExt cx="169061" cy="169061"/>
            </a:xfrm>
            <a:solidFill>
              <a:schemeClr val="tx2">
                <a:lumMod val="75000"/>
                <a:lumOff val="25000"/>
              </a:schemeClr>
            </a:solidFill>
          </p:grpSpPr>
          <p:sp>
            <p:nvSpPr>
              <p:cNvPr id="59" name="楕円 58">
                <a:extLst>
                  <a:ext uri="{FF2B5EF4-FFF2-40B4-BE49-F238E27FC236}">
                    <a16:creationId xmlns:a16="http://schemas.microsoft.com/office/drawing/2014/main" id="{B4B5A2E2-8466-9BD8-B3BF-EE1F305638F5}"/>
                  </a:ext>
                </a:extLst>
              </p:cNvPr>
              <p:cNvSpPr/>
              <p:nvPr/>
            </p:nvSpPr>
            <p:spPr>
              <a:xfrm>
                <a:off x="1819730" y="5775272"/>
                <a:ext cx="169061" cy="169061"/>
              </a:xfrm>
              <a:prstGeom prst="ellipse">
                <a:avLst/>
              </a:prstGeom>
              <a:solidFill>
                <a:srgbClr val="DC0019"/>
              </a:solidFill>
              <a:ln w="19050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>
                  <a:latin typeface="ヒラギノ角ゴ ProN W3" panose="020B0300000000000000" pitchFamily="34" charset="-128"/>
                  <a:ea typeface="ヒラギノ角ゴ ProN W3" panose="020B0300000000000000" pitchFamily="34" charset="-128"/>
                </a:endParaRPr>
              </a:p>
            </p:txBody>
          </p:sp>
          <p:grpSp>
            <p:nvGrpSpPr>
              <p:cNvPr id="60" name="グループ化 59">
                <a:extLst>
                  <a:ext uri="{FF2B5EF4-FFF2-40B4-BE49-F238E27FC236}">
                    <a16:creationId xmlns:a16="http://schemas.microsoft.com/office/drawing/2014/main" id="{B520DA7B-7F87-3A02-4E96-A4EB8F5F6E7D}"/>
                  </a:ext>
                </a:extLst>
              </p:cNvPr>
              <p:cNvGrpSpPr/>
              <p:nvPr/>
            </p:nvGrpSpPr>
            <p:grpSpPr>
              <a:xfrm rot="2761252">
                <a:off x="1880311" y="5804009"/>
                <a:ext cx="54762" cy="80732"/>
                <a:chOff x="4635998" y="2101151"/>
                <a:chExt cx="998377" cy="1471859"/>
              </a:xfrm>
              <a:grpFill/>
            </p:grpSpPr>
            <p:sp>
              <p:nvSpPr>
                <p:cNvPr id="61" name="四角形: 角を丸くする 60">
                  <a:extLst>
                    <a:ext uri="{FF2B5EF4-FFF2-40B4-BE49-F238E27FC236}">
                      <a16:creationId xmlns:a16="http://schemas.microsoft.com/office/drawing/2014/main" id="{B2EFE0A2-E7CC-F4AD-49CE-723B3AC5FB52}"/>
                    </a:ext>
                  </a:extLst>
                </p:cNvPr>
                <p:cNvSpPr/>
                <p:nvPr/>
              </p:nvSpPr>
              <p:spPr>
                <a:xfrm>
                  <a:off x="4635998" y="3377174"/>
                  <a:ext cx="955946" cy="195836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>
                    <a:latin typeface="ヒラギノ角ゴ ProN W3" panose="020B0300000000000000" pitchFamily="34" charset="-128"/>
                    <a:ea typeface="ヒラギノ角ゴ ProN W3" panose="020B0300000000000000" pitchFamily="34" charset="-128"/>
                  </a:endParaRPr>
                </a:p>
              </p:txBody>
            </p:sp>
            <p:sp>
              <p:nvSpPr>
                <p:cNvPr id="62" name="四角形: 角を丸くする 61">
                  <a:extLst>
                    <a:ext uri="{FF2B5EF4-FFF2-40B4-BE49-F238E27FC236}">
                      <a16:creationId xmlns:a16="http://schemas.microsoft.com/office/drawing/2014/main" id="{B900BFF3-C72E-9104-AD21-D341D9B40AB0}"/>
                    </a:ext>
                  </a:extLst>
                </p:cNvPr>
                <p:cNvSpPr/>
                <p:nvPr/>
              </p:nvSpPr>
              <p:spPr>
                <a:xfrm rot="5400000">
                  <a:off x="4800527" y="2739163"/>
                  <a:ext cx="1471859" cy="195836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>
                    <a:latin typeface="ヒラギノ角ゴ ProN W3" panose="020B0300000000000000" pitchFamily="34" charset="-128"/>
                    <a:ea typeface="ヒラギノ角ゴ ProN W3" panose="020B0300000000000000" pitchFamily="34" charset="-128"/>
                  </a:endParaRPr>
                </a:p>
              </p:txBody>
            </p:sp>
          </p:grpSp>
        </p:grpSp>
        <p:grpSp>
          <p:nvGrpSpPr>
            <p:cNvPr id="63" name="グループ化 62">
              <a:extLst>
                <a:ext uri="{FF2B5EF4-FFF2-40B4-BE49-F238E27FC236}">
                  <a16:creationId xmlns:a16="http://schemas.microsoft.com/office/drawing/2014/main" id="{0E0CCCF7-61F5-D10A-B1EE-5408ED99EDF7}"/>
                </a:ext>
              </a:extLst>
            </p:cNvPr>
            <p:cNvGrpSpPr/>
            <p:nvPr/>
          </p:nvGrpSpPr>
          <p:grpSpPr>
            <a:xfrm>
              <a:off x="973011" y="3898619"/>
              <a:ext cx="190624" cy="190624"/>
              <a:chOff x="1819730" y="5775272"/>
              <a:chExt cx="169061" cy="169061"/>
            </a:xfrm>
            <a:solidFill>
              <a:schemeClr val="tx2">
                <a:lumMod val="75000"/>
                <a:lumOff val="25000"/>
              </a:schemeClr>
            </a:solidFill>
          </p:grpSpPr>
          <p:sp>
            <p:nvSpPr>
              <p:cNvPr id="64" name="楕円 63">
                <a:extLst>
                  <a:ext uri="{FF2B5EF4-FFF2-40B4-BE49-F238E27FC236}">
                    <a16:creationId xmlns:a16="http://schemas.microsoft.com/office/drawing/2014/main" id="{C88B052E-2BB2-7748-2085-CEF5570D8B27}"/>
                  </a:ext>
                </a:extLst>
              </p:cNvPr>
              <p:cNvSpPr/>
              <p:nvPr/>
            </p:nvSpPr>
            <p:spPr>
              <a:xfrm>
                <a:off x="1819730" y="5775272"/>
                <a:ext cx="169061" cy="169061"/>
              </a:xfrm>
              <a:prstGeom prst="ellipse">
                <a:avLst/>
              </a:prstGeom>
              <a:solidFill>
                <a:srgbClr val="DC0019"/>
              </a:solidFill>
              <a:ln w="19050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>
                  <a:latin typeface="ヒラギノ角ゴ ProN W3" panose="020B0300000000000000" pitchFamily="34" charset="-128"/>
                  <a:ea typeface="ヒラギノ角ゴ ProN W3" panose="020B0300000000000000" pitchFamily="34" charset="-128"/>
                </a:endParaRPr>
              </a:p>
            </p:txBody>
          </p:sp>
          <p:grpSp>
            <p:nvGrpSpPr>
              <p:cNvPr id="65" name="グループ化 64">
                <a:extLst>
                  <a:ext uri="{FF2B5EF4-FFF2-40B4-BE49-F238E27FC236}">
                    <a16:creationId xmlns:a16="http://schemas.microsoft.com/office/drawing/2014/main" id="{52DAE9DF-5A3F-02AE-4F72-1CD0034B3DD8}"/>
                  </a:ext>
                </a:extLst>
              </p:cNvPr>
              <p:cNvGrpSpPr/>
              <p:nvPr/>
            </p:nvGrpSpPr>
            <p:grpSpPr>
              <a:xfrm rot="2761252">
                <a:off x="1880311" y="5804009"/>
                <a:ext cx="54762" cy="80732"/>
                <a:chOff x="4635998" y="2101151"/>
                <a:chExt cx="998377" cy="1471859"/>
              </a:xfrm>
              <a:grpFill/>
            </p:grpSpPr>
            <p:sp>
              <p:nvSpPr>
                <p:cNvPr id="66" name="四角形: 角を丸くする 65">
                  <a:extLst>
                    <a:ext uri="{FF2B5EF4-FFF2-40B4-BE49-F238E27FC236}">
                      <a16:creationId xmlns:a16="http://schemas.microsoft.com/office/drawing/2014/main" id="{518BDEBE-7855-5246-A636-526072733FD2}"/>
                    </a:ext>
                  </a:extLst>
                </p:cNvPr>
                <p:cNvSpPr/>
                <p:nvPr/>
              </p:nvSpPr>
              <p:spPr>
                <a:xfrm>
                  <a:off x="4635998" y="3377174"/>
                  <a:ext cx="955946" cy="195836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>
                    <a:latin typeface="ヒラギノ角ゴ ProN W3" panose="020B0300000000000000" pitchFamily="34" charset="-128"/>
                    <a:ea typeface="ヒラギノ角ゴ ProN W3" panose="020B0300000000000000" pitchFamily="34" charset="-128"/>
                  </a:endParaRPr>
                </a:p>
              </p:txBody>
            </p:sp>
            <p:sp>
              <p:nvSpPr>
                <p:cNvPr id="67" name="四角形: 角を丸くする 66">
                  <a:extLst>
                    <a:ext uri="{FF2B5EF4-FFF2-40B4-BE49-F238E27FC236}">
                      <a16:creationId xmlns:a16="http://schemas.microsoft.com/office/drawing/2014/main" id="{371B898B-BEF6-6081-37B1-6392928E3FC9}"/>
                    </a:ext>
                  </a:extLst>
                </p:cNvPr>
                <p:cNvSpPr/>
                <p:nvPr/>
              </p:nvSpPr>
              <p:spPr>
                <a:xfrm rot="5400000">
                  <a:off x="4800527" y="2739163"/>
                  <a:ext cx="1471859" cy="195836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>
                    <a:latin typeface="ヒラギノ角ゴ ProN W3" panose="020B0300000000000000" pitchFamily="34" charset="-128"/>
                    <a:ea typeface="ヒラギノ角ゴ ProN W3" panose="020B0300000000000000" pitchFamily="34" charset="-128"/>
                  </a:endParaRPr>
                </a:p>
              </p:txBody>
            </p:sp>
          </p:grpSp>
        </p:grpSp>
      </p:grpSp>
      <p:grpSp>
        <p:nvGrpSpPr>
          <p:cNvPr id="84" name="グループ化 83">
            <a:extLst>
              <a:ext uri="{FF2B5EF4-FFF2-40B4-BE49-F238E27FC236}">
                <a16:creationId xmlns:a16="http://schemas.microsoft.com/office/drawing/2014/main" id="{669BC9D8-E5F0-C024-FBA9-ED4FEB1342D5}"/>
              </a:ext>
            </a:extLst>
          </p:cNvPr>
          <p:cNvGrpSpPr/>
          <p:nvPr/>
        </p:nvGrpSpPr>
        <p:grpSpPr>
          <a:xfrm>
            <a:off x="6586447" y="3714679"/>
            <a:ext cx="4647084" cy="1026306"/>
            <a:chOff x="963137" y="3062937"/>
            <a:chExt cx="4647084" cy="1026306"/>
          </a:xfrm>
        </p:grpSpPr>
        <p:grpSp>
          <p:nvGrpSpPr>
            <p:cNvPr id="85" name="グループ化 84">
              <a:extLst>
                <a:ext uri="{FF2B5EF4-FFF2-40B4-BE49-F238E27FC236}">
                  <a16:creationId xmlns:a16="http://schemas.microsoft.com/office/drawing/2014/main" id="{D4CAAB03-4ACF-11E6-8FBB-0A5815FDBE4A}"/>
                </a:ext>
              </a:extLst>
            </p:cNvPr>
            <p:cNvGrpSpPr/>
            <p:nvPr/>
          </p:nvGrpSpPr>
          <p:grpSpPr>
            <a:xfrm>
              <a:off x="963137" y="3328473"/>
              <a:ext cx="4647084" cy="444500"/>
              <a:chOff x="593622" y="3328473"/>
              <a:chExt cx="5016599" cy="444500"/>
            </a:xfrm>
          </p:grpSpPr>
          <p:cxnSp>
            <p:nvCxnSpPr>
              <p:cNvPr id="101" name="直線コネクタ 100">
                <a:extLst>
                  <a:ext uri="{FF2B5EF4-FFF2-40B4-BE49-F238E27FC236}">
                    <a16:creationId xmlns:a16="http://schemas.microsoft.com/office/drawing/2014/main" id="{62041FC1-123C-52D6-6F4E-4E59EFF2AA72}"/>
                  </a:ext>
                </a:extLst>
              </p:cNvPr>
              <p:cNvCxnSpPr/>
              <p:nvPr/>
            </p:nvCxnSpPr>
            <p:spPr>
              <a:xfrm>
                <a:off x="593622" y="3328473"/>
                <a:ext cx="5016599" cy="0"/>
              </a:xfrm>
              <a:prstGeom prst="line">
                <a:avLst/>
              </a:prstGeom>
              <a:ln w="3175">
                <a:solidFill>
                  <a:srgbClr val="DC001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直線コネクタ 101">
                <a:extLst>
                  <a:ext uri="{FF2B5EF4-FFF2-40B4-BE49-F238E27FC236}">
                    <a16:creationId xmlns:a16="http://schemas.microsoft.com/office/drawing/2014/main" id="{3FAE3A17-C612-23FE-9BAA-675E3A86C681}"/>
                  </a:ext>
                </a:extLst>
              </p:cNvPr>
              <p:cNvCxnSpPr/>
              <p:nvPr/>
            </p:nvCxnSpPr>
            <p:spPr>
              <a:xfrm>
                <a:off x="593622" y="3772973"/>
                <a:ext cx="5016599" cy="0"/>
              </a:xfrm>
              <a:prstGeom prst="line">
                <a:avLst/>
              </a:prstGeom>
              <a:ln w="3175">
                <a:solidFill>
                  <a:srgbClr val="DC001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6" name="グループ化 85">
              <a:extLst>
                <a:ext uri="{FF2B5EF4-FFF2-40B4-BE49-F238E27FC236}">
                  <a16:creationId xmlns:a16="http://schemas.microsoft.com/office/drawing/2014/main" id="{0CF667B9-BC88-5486-0D9A-77199F71EFCD}"/>
                </a:ext>
              </a:extLst>
            </p:cNvPr>
            <p:cNvGrpSpPr/>
            <p:nvPr/>
          </p:nvGrpSpPr>
          <p:grpSpPr>
            <a:xfrm>
              <a:off x="973011" y="3062937"/>
              <a:ext cx="190624" cy="190624"/>
              <a:chOff x="1819730" y="5775272"/>
              <a:chExt cx="169061" cy="169061"/>
            </a:xfrm>
            <a:solidFill>
              <a:schemeClr val="tx2">
                <a:lumMod val="75000"/>
                <a:lumOff val="25000"/>
              </a:schemeClr>
            </a:solidFill>
          </p:grpSpPr>
          <p:sp>
            <p:nvSpPr>
              <p:cNvPr id="97" name="楕円 96">
                <a:extLst>
                  <a:ext uri="{FF2B5EF4-FFF2-40B4-BE49-F238E27FC236}">
                    <a16:creationId xmlns:a16="http://schemas.microsoft.com/office/drawing/2014/main" id="{4D118C66-115A-7DF7-91D8-64557FF3D664}"/>
                  </a:ext>
                </a:extLst>
              </p:cNvPr>
              <p:cNvSpPr/>
              <p:nvPr/>
            </p:nvSpPr>
            <p:spPr>
              <a:xfrm>
                <a:off x="1819730" y="5775272"/>
                <a:ext cx="169061" cy="169061"/>
              </a:xfrm>
              <a:prstGeom prst="ellipse">
                <a:avLst/>
              </a:prstGeom>
              <a:solidFill>
                <a:srgbClr val="DC0019"/>
              </a:solidFill>
              <a:ln w="19050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>
                  <a:latin typeface="ヒラギノ角ゴ ProN W3" panose="020B0300000000000000" pitchFamily="34" charset="-128"/>
                  <a:ea typeface="ヒラギノ角ゴ ProN W3" panose="020B0300000000000000" pitchFamily="34" charset="-128"/>
                </a:endParaRPr>
              </a:p>
            </p:txBody>
          </p:sp>
          <p:grpSp>
            <p:nvGrpSpPr>
              <p:cNvPr id="98" name="グループ化 97">
                <a:extLst>
                  <a:ext uri="{FF2B5EF4-FFF2-40B4-BE49-F238E27FC236}">
                    <a16:creationId xmlns:a16="http://schemas.microsoft.com/office/drawing/2014/main" id="{9CBE0838-43F8-CED7-E3BB-34764B4BE341}"/>
                  </a:ext>
                </a:extLst>
              </p:cNvPr>
              <p:cNvGrpSpPr/>
              <p:nvPr/>
            </p:nvGrpSpPr>
            <p:grpSpPr>
              <a:xfrm rot="2761252">
                <a:off x="1880311" y="5804009"/>
                <a:ext cx="54762" cy="80732"/>
                <a:chOff x="4635998" y="2101151"/>
                <a:chExt cx="998377" cy="1471859"/>
              </a:xfrm>
              <a:grpFill/>
            </p:grpSpPr>
            <p:sp>
              <p:nvSpPr>
                <p:cNvPr id="99" name="四角形: 角を丸くする 98">
                  <a:extLst>
                    <a:ext uri="{FF2B5EF4-FFF2-40B4-BE49-F238E27FC236}">
                      <a16:creationId xmlns:a16="http://schemas.microsoft.com/office/drawing/2014/main" id="{0CE3F867-2D0B-5DB5-942A-254FEF288AE2}"/>
                    </a:ext>
                  </a:extLst>
                </p:cNvPr>
                <p:cNvSpPr/>
                <p:nvPr/>
              </p:nvSpPr>
              <p:spPr>
                <a:xfrm>
                  <a:off x="4635998" y="3377174"/>
                  <a:ext cx="955946" cy="195836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>
                    <a:latin typeface="ヒラギノ角ゴ ProN W3" panose="020B0300000000000000" pitchFamily="34" charset="-128"/>
                    <a:ea typeface="ヒラギノ角ゴ ProN W3" panose="020B0300000000000000" pitchFamily="34" charset="-128"/>
                  </a:endParaRPr>
                </a:p>
              </p:txBody>
            </p:sp>
            <p:sp>
              <p:nvSpPr>
                <p:cNvPr id="100" name="四角形: 角を丸くする 99">
                  <a:extLst>
                    <a:ext uri="{FF2B5EF4-FFF2-40B4-BE49-F238E27FC236}">
                      <a16:creationId xmlns:a16="http://schemas.microsoft.com/office/drawing/2014/main" id="{3EF44A7A-530C-B0D2-5247-62F3A4AD2837}"/>
                    </a:ext>
                  </a:extLst>
                </p:cNvPr>
                <p:cNvSpPr/>
                <p:nvPr/>
              </p:nvSpPr>
              <p:spPr>
                <a:xfrm rot="5400000">
                  <a:off x="4800527" y="2739163"/>
                  <a:ext cx="1471859" cy="195836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>
                    <a:latin typeface="ヒラギノ角ゴ ProN W3" panose="020B0300000000000000" pitchFamily="34" charset="-128"/>
                    <a:ea typeface="ヒラギノ角ゴ ProN W3" panose="020B0300000000000000" pitchFamily="34" charset="-128"/>
                  </a:endParaRPr>
                </a:p>
              </p:txBody>
            </p:sp>
          </p:grpSp>
        </p:grpSp>
        <p:grpSp>
          <p:nvGrpSpPr>
            <p:cNvPr id="87" name="グループ化 86">
              <a:extLst>
                <a:ext uri="{FF2B5EF4-FFF2-40B4-BE49-F238E27FC236}">
                  <a16:creationId xmlns:a16="http://schemas.microsoft.com/office/drawing/2014/main" id="{17686F71-3C82-4E0B-C94F-0028006AC8E7}"/>
                </a:ext>
              </a:extLst>
            </p:cNvPr>
            <p:cNvGrpSpPr/>
            <p:nvPr/>
          </p:nvGrpSpPr>
          <p:grpSpPr>
            <a:xfrm>
              <a:off x="973011" y="3457608"/>
              <a:ext cx="190624" cy="190624"/>
              <a:chOff x="1819730" y="5775272"/>
              <a:chExt cx="169061" cy="169061"/>
            </a:xfrm>
            <a:solidFill>
              <a:schemeClr val="tx2">
                <a:lumMod val="75000"/>
                <a:lumOff val="25000"/>
              </a:schemeClr>
            </a:solidFill>
          </p:grpSpPr>
          <p:sp>
            <p:nvSpPr>
              <p:cNvPr id="93" name="楕円 92">
                <a:extLst>
                  <a:ext uri="{FF2B5EF4-FFF2-40B4-BE49-F238E27FC236}">
                    <a16:creationId xmlns:a16="http://schemas.microsoft.com/office/drawing/2014/main" id="{78ABD52A-D00E-468E-B895-62B82477AB49}"/>
                  </a:ext>
                </a:extLst>
              </p:cNvPr>
              <p:cNvSpPr/>
              <p:nvPr/>
            </p:nvSpPr>
            <p:spPr>
              <a:xfrm>
                <a:off x="1819730" y="5775272"/>
                <a:ext cx="169061" cy="169061"/>
              </a:xfrm>
              <a:prstGeom prst="ellipse">
                <a:avLst/>
              </a:prstGeom>
              <a:solidFill>
                <a:srgbClr val="DC0019"/>
              </a:solidFill>
              <a:ln w="19050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>
                  <a:latin typeface="ヒラギノ角ゴ ProN W3" panose="020B0300000000000000" pitchFamily="34" charset="-128"/>
                  <a:ea typeface="ヒラギノ角ゴ ProN W3" panose="020B0300000000000000" pitchFamily="34" charset="-128"/>
                </a:endParaRPr>
              </a:p>
            </p:txBody>
          </p:sp>
          <p:grpSp>
            <p:nvGrpSpPr>
              <p:cNvPr id="94" name="グループ化 93">
                <a:extLst>
                  <a:ext uri="{FF2B5EF4-FFF2-40B4-BE49-F238E27FC236}">
                    <a16:creationId xmlns:a16="http://schemas.microsoft.com/office/drawing/2014/main" id="{211312E5-5792-6241-1506-CC203896699B}"/>
                  </a:ext>
                </a:extLst>
              </p:cNvPr>
              <p:cNvGrpSpPr/>
              <p:nvPr/>
            </p:nvGrpSpPr>
            <p:grpSpPr>
              <a:xfrm rot="2761252">
                <a:off x="1880311" y="5804009"/>
                <a:ext cx="54762" cy="80732"/>
                <a:chOff x="4635998" y="2101151"/>
                <a:chExt cx="998377" cy="1471859"/>
              </a:xfrm>
              <a:grpFill/>
            </p:grpSpPr>
            <p:sp>
              <p:nvSpPr>
                <p:cNvPr id="95" name="四角形: 角を丸くする 94">
                  <a:extLst>
                    <a:ext uri="{FF2B5EF4-FFF2-40B4-BE49-F238E27FC236}">
                      <a16:creationId xmlns:a16="http://schemas.microsoft.com/office/drawing/2014/main" id="{EEF3C7FB-B3C7-FECB-1F2F-0F95EACCB372}"/>
                    </a:ext>
                  </a:extLst>
                </p:cNvPr>
                <p:cNvSpPr/>
                <p:nvPr/>
              </p:nvSpPr>
              <p:spPr>
                <a:xfrm>
                  <a:off x="4635998" y="3377174"/>
                  <a:ext cx="955946" cy="195836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>
                    <a:latin typeface="ヒラギノ角ゴ ProN W3" panose="020B0300000000000000" pitchFamily="34" charset="-128"/>
                    <a:ea typeface="ヒラギノ角ゴ ProN W3" panose="020B0300000000000000" pitchFamily="34" charset="-128"/>
                  </a:endParaRPr>
                </a:p>
              </p:txBody>
            </p:sp>
            <p:sp>
              <p:nvSpPr>
                <p:cNvPr id="96" name="四角形: 角を丸くする 95">
                  <a:extLst>
                    <a:ext uri="{FF2B5EF4-FFF2-40B4-BE49-F238E27FC236}">
                      <a16:creationId xmlns:a16="http://schemas.microsoft.com/office/drawing/2014/main" id="{8B5268A0-FA0C-1EEB-0B35-0E9FB59E0B5A}"/>
                    </a:ext>
                  </a:extLst>
                </p:cNvPr>
                <p:cNvSpPr/>
                <p:nvPr/>
              </p:nvSpPr>
              <p:spPr>
                <a:xfrm rot="5400000">
                  <a:off x="4800527" y="2739163"/>
                  <a:ext cx="1471859" cy="195836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>
                    <a:latin typeface="ヒラギノ角ゴ ProN W3" panose="020B0300000000000000" pitchFamily="34" charset="-128"/>
                    <a:ea typeface="ヒラギノ角ゴ ProN W3" panose="020B0300000000000000" pitchFamily="34" charset="-128"/>
                  </a:endParaRPr>
                </a:p>
              </p:txBody>
            </p:sp>
          </p:grpSp>
        </p:grpSp>
        <p:grpSp>
          <p:nvGrpSpPr>
            <p:cNvPr id="88" name="グループ化 87">
              <a:extLst>
                <a:ext uri="{FF2B5EF4-FFF2-40B4-BE49-F238E27FC236}">
                  <a16:creationId xmlns:a16="http://schemas.microsoft.com/office/drawing/2014/main" id="{CD82FE08-61C6-6378-2F82-7864E46532F2}"/>
                </a:ext>
              </a:extLst>
            </p:cNvPr>
            <p:cNvGrpSpPr/>
            <p:nvPr/>
          </p:nvGrpSpPr>
          <p:grpSpPr>
            <a:xfrm>
              <a:off x="973011" y="3898619"/>
              <a:ext cx="190624" cy="190624"/>
              <a:chOff x="1819730" y="5775272"/>
              <a:chExt cx="169061" cy="169061"/>
            </a:xfrm>
            <a:solidFill>
              <a:schemeClr val="tx2">
                <a:lumMod val="75000"/>
                <a:lumOff val="25000"/>
              </a:schemeClr>
            </a:solidFill>
          </p:grpSpPr>
          <p:sp>
            <p:nvSpPr>
              <p:cNvPr id="89" name="楕円 88">
                <a:extLst>
                  <a:ext uri="{FF2B5EF4-FFF2-40B4-BE49-F238E27FC236}">
                    <a16:creationId xmlns:a16="http://schemas.microsoft.com/office/drawing/2014/main" id="{36B9DD08-D149-2B2A-C46A-3EBA97B25FDD}"/>
                  </a:ext>
                </a:extLst>
              </p:cNvPr>
              <p:cNvSpPr/>
              <p:nvPr/>
            </p:nvSpPr>
            <p:spPr>
              <a:xfrm>
                <a:off x="1819730" y="5775272"/>
                <a:ext cx="169061" cy="169061"/>
              </a:xfrm>
              <a:prstGeom prst="ellipse">
                <a:avLst/>
              </a:prstGeom>
              <a:solidFill>
                <a:srgbClr val="DC0019"/>
              </a:solidFill>
              <a:ln w="19050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>
                  <a:latin typeface="ヒラギノ角ゴ ProN W3" panose="020B0300000000000000" pitchFamily="34" charset="-128"/>
                  <a:ea typeface="ヒラギノ角ゴ ProN W3" panose="020B0300000000000000" pitchFamily="34" charset="-128"/>
                </a:endParaRPr>
              </a:p>
            </p:txBody>
          </p:sp>
          <p:grpSp>
            <p:nvGrpSpPr>
              <p:cNvPr id="90" name="グループ化 89">
                <a:extLst>
                  <a:ext uri="{FF2B5EF4-FFF2-40B4-BE49-F238E27FC236}">
                    <a16:creationId xmlns:a16="http://schemas.microsoft.com/office/drawing/2014/main" id="{A3FC759B-4DCD-07BC-EF90-3F1B2F9DB993}"/>
                  </a:ext>
                </a:extLst>
              </p:cNvPr>
              <p:cNvGrpSpPr/>
              <p:nvPr/>
            </p:nvGrpSpPr>
            <p:grpSpPr>
              <a:xfrm rot="2761252">
                <a:off x="1880311" y="5804009"/>
                <a:ext cx="54762" cy="80732"/>
                <a:chOff x="4635998" y="2101151"/>
                <a:chExt cx="998377" cy="1471859"/>
              </a:xfrm>
              <a:grpFill/>
            </p:grpSpPr>
            <p:sp>
              <p:nvSpPr>
                <p:cNvPr id="91" name="四角形: 角を丸くする 90">
                  <a:extLst>
                    <a:ext uri="{FF2B5EF4-FFF2-40B4-BE49-F238E27FC236}">
                      <a16:creationId xmlns:a16="http://schemas.microsoft.com/office/drawing/2014/main" id="{02F00782-B09F-0F20-70B5-5BDB8D49C35C}"/>
                    </a:ext>
                  </a:extLst>
                </p:cNvPr>
                <p:cNvSpPr/>
                <p:nvPr/>
              </p:nvSpPr>
              <p:spPr>
                <a:xfrm>
                  <a:off x="4635998" y="3377174"/>
                  <a:ext cx="955946" cy="195836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>
                    <a:latin typeface="ヒラギノ角ゴ ProN W3" panose="020B0300000000000000" pitchFamily="34" charset="-128"/>
                    <a:ea typeface="ヒラギノ角ゴ ProN W3" panose="020B0300000000000000" pitchFamily="34" charset="-128"/>
                  </a:endParaRPr>
                </a:p>
              </p:txBody>
            </p:sp>
            <p:sp>
              <p:nvSpPr>
                <p:cNvPr id="92" name="四角形: 角を丸くする 91">
                  <a:extLst>
                    <a:ext uri="{FF2B5EF4-FFF2-40B4-BE49-F238E27FC236}">
                      <a16:creationId xmlns:a16="http://schemas.microsoft.com/office/drawing/2014/main" id="{E05E6222-52BD-9217-6724-40201D5E0E64}"/>
                    </a:ext>
                  </a:extLst>
                </p:cNvPr>
                <p:cNvSpPr/>
                <p:nvPr/>
              </p:nvSpPr>
              <p:spPr>
                <a:xfrm rot="5400000">
                  <a:off x="4800527" y="2739163"/>
                  <a:ext cx="1471859" cy="195836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>
                    <a:latin typeface="ヒラギノ角ゴ ProN W3" panose="020B0300000000000000" pitchFamily="34" charset="-128"/>
                    <a:ea typeface="ヒラギノ角ゴ ProN W3" panose="020B0300000000000000" pitchFamily="34" charset="-128"/>
                  </a:endParaRPr>
                </a:p>
              </p:txBody>
            </p:sp>
          </p:grpSp>
        </p:grpSp>
      </p:grpSp>
      <p:sp>
        <p:nvSpPr>
          <p:cNvPr id="103" name="テキスト ボックス 102">
            <a:extLst>
              <a:ext uri="{FF2B5EF4-FFF2-40B4-BE49-F238E27FC236}">
                <a16:creationId xmlns:a16="http://schemas.microsoft.com/office/drawing/2014/main" id="{ADD0C5FA-4F69-4D18-AF2E-282B5A6E6649}"/>
              </a:ext>
            </a:extLst>
          </p:cNvPr>
          <p:cNvSpPr txBox="1"/>
          <p:nvPr/>
        </p:nvSpPr>
        <p:spPr>
          <a:xfrm>
            <a:off x="715479" y="5188493"/>
            <a:ext cx="10767400" cy="711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400" dirty="0"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テキストが入ります。テキストが入ります。テキストが入ります。テキストが入ります。テキストが入ります。テキストが入ります。テキストが入ります。テキストが入ります。テキストが入ります。テキストが入ります。</a:t>
            </a:r>
          </a:p>
        </p:txBody>
      </p:sp>
      <p:sp>
        <p:nvSpPr>
          <p:cNvPr id="306" name="正方形/長方形 305">
            <a:extLst>
              <a:ext uri="{FF2B5EF4-FFF2-40B4-BE49-F238E27FC236}">
                <a16:creationId xmlns:a16="http://schemas.microsoft.com/office/drawing/2014/main" id="{5B9F9536-5F31-26F7-B8C1-905FA6283320}"/>
              </a:ext>
            </a:extLst>
          </p:cNvPr>
          <p:cNvSpPr/>
          <p:nvPr/>
        </p:nvSpPr>
        <p:spPr>
          <a:xfrm>
            <a:off x="963138" y="2061968"/>
            <a:ext cx="4647084" cy="133113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画像・イラストなど</a:t>
            </a:r>
          </a:p>
        </p:txBody>
      </p:sp>
      <p:sp>
        <p:nvSpPr>
          <p:cNvPr id="307" name="正方形/長方形 306">
            <a:extLst>
              <a:ext uri="{FF2B5EF4-FFF2-40B4-BE49-F238E27FC236}">
                <a16:creationId xmlns:a16="http://schemas.microsoft.com/office/drawing/2014/main" id="{5A82FBCE-9341-1B7F-3345-713828AAF4CD}"/>
              </a:ext>
            </a:extLst>
          </p:cNvPr>
          <p:cNvSpPr/>
          <p:nvPr/>
        </p:nvSpPr>
        <p:spPr>
          <a:xfrm>
            <a:off x="6580092" y="2061968"/>
            <a:ext cx="4647084" cy="133113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画像・イラストなど</a:t>
            </a:r>
          </a:p>
        </p:txBody>
      </p:sp>
    </p:spTree>
    <p:extLst>
      <p:ext uri="{BB962C8B-B14F-4D97-AF65-F5344CB8AC3E}">
        <p14:creationId xmlns:p14="http://schemas.microsoft.com/office/powerpoint/2010/main" val="18594884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14A57D-2FDC-A461-47CF-54B21D51AA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83BEDC4-624C-F4F8-B2E0-8B9C1C4EAE1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テキスト</a:t>
            </a:r>
          </a:p>
        </p:txBody>
      </p:sp>
      <p:sp>
        <p:nvSpPr>
          <p:cNvPr id="3" name="楕円 2">
            <a:extLst>
              <a:ext uri="{FF2B5EF4-FFF2-40B4-BE49-F238E27FC236}">
                <a16:creationId xmlns:a16="http://schemas.microsoft.com/office/drawing/2014/main" id="{6BBA8B2C-0CB6-C619-E867-A3D0DFCAC55C}"/>
              </a:ext>
            </a:extLst>
          </p:cNvPr>
          <p:cNvSpPr/>
          <p:nvPr/>
        </p:nvSpPr>
        <p:spPr>
          <a:xfrm>
            <a:off x="575840" y="2917264"/>
            <a:ext cx="1512822" cy="1512822"/>
          </a:xfrm>
          <a:prstGeom prst="ellipse">
            <a:avLst/>
          </a:prstGeom>
          <a:solidFill>
            <a:srgbClr val="6161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46800" rtlCol="0" anchor="ctr"/>
          <a:lstStyle/>
          <a:p>
            <a:pPr algn="ctr"/>
            <a:r>
              <a:rPr kumimoji="1" lang="ja-JP" altLang="en-US" sz="2400" b="1" dirty="0"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〇〇</a:t>
            </a:r>
          </a:p>
        </p:txBody>
      </p:sp>
      <p:sp>
        <p:nvSpPr>
          <p:cNvPr id="6" name="楕円 5">
            <a:extLst>
              <a:ext uri="{FF2B5EF4-FFF2-40B4-BE49-F238E27FC236}">
                <a16:creationId xmlns:a16="http://schemas.microsoft.com/office/drawing/2014/main" id="{F19DC24A-2201-1A3D-5ED4-0A936FC5CB4A}"/>
              </a:ext>
            </a:extLst>
          </p:cNvPr>
          <p:cNvSpPr/>
          <p:nvPr/>
        </p:nvSpPr>
        <p:spPr>
          <a:xfrm>
            <a:off x="9994489" y="2917264"/>
            <a:ext cx="1512822" cy="1512822"/>
          </a:xfrm>
          <a:prstGeom prst="ellipse">
            <a:avLst/>
          </a:prstGeom>
          <a:solidFill>
            <a:srgbClr val="E5B2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〇〇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FE4DEBA-CBDA-0F9D-4299-73B71488AD1C}"/>
              </a:ext>
            </a:extLst>
          </p:cNvPr>
          <p:cNvSpPr txBox="1"/>
          <p:nvPr/>
        </p:nvSpPr>
        <p:spPr>
          <a:xfrm>
            <a:off x="2671255" y="4917769"/>
            <a:ext cx="6845300" cy="13561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ja-JP" altLang="en-US" sz="1600" dirty="0">
                <a:solidFill>
                  <a:srgbClr val="000000"/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テキストが入ります。テキストが入ります。テキストが入ります。</a:t>
            </a:r>
            <a:endParaRPr lang="en-US" altLang="ja-JP" sz="1600" dirty="0">
              <a:solidFill>
                <a:srgbClr val="000000"/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  <a:p>
            <a:pPr algn="ctr">
              <a:lnSpc>
                <a:spcPts val="2500"/>
              </a:lnSpc>
            </a:pPr>
            <a:r>
              <a:rPr lang="ja-JP" altLang="en-US" sz="1600" dirty="0">
                <a:solidFill>
                  <a:srgbClr val="000000"/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テキストが入ります。テキストが入ります。</a:t>
            </a:r>
            <a:endParaRPr lang="en-US" altLang="ja-JP" sz="1600" dirty="0">
              <a:solidFill>
                <a:srgbClr val="000000"/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  <a:p>
            <a:pPr algn="ctr">
              <a:lnSpc>
                <a:spcPts val="2500"/>
              </a:lnSpc>
            </a:pPr>
            <a:r>
              <a:rPr lang="ja-JP" altLang="en-US" sz="1600" dirty="0">
                <a:solidFill>
                  <a:srgbClr val="000000"/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テキストが入ります。テキストが入ります。</a:t>
            </a:r>
            <a:endParaRPr lang="en-US" altLang="ja-JP" sz="1600" dirty="0">
              <a:solidFill>
                <a:srgbClr val="000000"/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  <a:p>
            <a:pPr algn="ctr">
              <a:lnSpc>
                <a:spcPts val="2500"/>
              </a:lnSpc>
            </a:pPr>
            <a:r>
              <a:rPr lang="ja-JP" altLang="en-US" sz="1600" dirty="0">
                <a:solidFill>
                  <a:srgbClr val="000000"/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テキストが入ります。テキストが入ります。</a:t>
            </a:r>
            <a:endParaRPr kumimoji="1" lang="ja-JP" altLang="en-US" sz="1600" dirty="0"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0C4A88E1-0B7F-568C-AD51-369C44AB6839}"/>
              </a:ext>
            </a:extLst>
          </p:cNvPr>
          <p:cNvSpPr/>
          <p:nvPr/>
        </p:nvSpPr>
        <p:spPr>
          <a:xfrm>
            <a:off x="1980037" y="2008951"/>
            <a:ext cx="3792071" cy="605118"/>
          </a:xfrm>
          <a:prstGeom prst="roundRect">
            <a:avLst>
              <a:gd name="adj" fmla="val 4815"/>
            </a:avLst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r>
              <a:rPr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テキスト</a:t>
            </a:r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31599A89-7921-15D6-5B36-E673168E85BB}"/>
              </a:ext>
            </a:extLst>
          </p:cNvPr>
          <p:cNvSpPr/>
          <p:nvPr/>
        </p:nvSpPr>
        <p:spPr>
          <a:xfrm>
            <a:off x="6419894" y="2008951"/>
            <a:ext cx="3792071" cy="605118"/>
          </a:xfrm>
          <a:prstGeom prst="roundRect">
            <a:avLst>
              <a:gd name="adj" fmla="val 4815"/>
            </a:avLst>
          </a:prstGeom>
          <a:solidFill>
            <a:schemeClr val="bg1"/>
          </a:solidFill>
          <a:ln w="3175">
            <a:solidFill>
              <a:srgbClr val="E5B298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r>
              <a:rPr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テキスト</a:t>
            </a:r>
          </a:p>
        </p:txBody>
      </p: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A071750F-E7B0-9FB5-99C2-B4243C572780}"/>
              </a:ext>
            </a:extLst>
          </p:cNvPr>
          <p:cNvSpPr/>
          <p:nvPr/>
        </p:nvSpPr>
        <p:spPr>
          <a:xfrm>
            <a:off x="1980037" y="2726958"/>
            <a:ext cx="3792071" cy="605118"/>
          </a:xfrm>
          <a:prstGeom prst="roundRect">
            <a:avLst>
              <a:gd name="adj" fmla="val 4815"/>
            </a:avLst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r>
              <a:rPr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テキスト</a:t>
            </a:r>
          </a:p>
        </p:txBody>
      </p:sp>
      <p:sp>
        <p:nvSpPr>
          <p:cNvPr id="13" name="四角形: 角を丸くする 12">
            <a:extLst>
              <a:ext uri="{FF2B5EF4-FFF2-40B4-BE49-F238E27FC236}">
                <a16:creationId xmlns:a16="http://schemas.microsoft.com/office/drawing/2014/main" id="{40667282-C660-0513-530C-DBD86F8C9000}"/>
              </a:ext>
            </a:extLst>
          </p:cNvPr>
          <p:cNvSpPr/>
          <p:nvPr/>
        </p:nvSpPr>
        <p:spPr>
          <a:xfrm>
            <a:off x="6419894" y="2726958"/>
            <a:ext cx="3792071" cy="605118"/>
          </a:xfrm>
          <a:prstGeom prst="roundRect">
            <a:avLst>
              <a:gd name="adj" fmla="val 4815"/>
            </a:avLst>
          </a:prstGeom>
          <a:solidFill>
            <a:schemeClr val="bg1"/>
          </a:solidFill>
          <a:ln w="3175">
            <a:solidFill>
              <a:srgbClr val="E5B298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r>
              <a:rPr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テキスト</a:t>
            </a:r>
          </a:p>
        </p:txBody>
      </p:sp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id="{9735CF49-90EF-BCA4-D6BF-5F9FF01B0A6F}"/>
              </a:ext>
            </a:extLst>
          </p:cNvPr>
          <p:cNvSpPr/>
          <p:nvPr/>
        </p:nvSpPr>
        <p:spPr>
          <a:xfrm>
            <a:off x="1980037" y="3435538"/>
            <a:ext cx="3792071" cy="605118"/>
          </a:xfrm>
          <a:prstGeom prst="roundRect">
            <a:avLst>
              <a:gd name="adj" fmla="val 4815"/>
            </a:avLst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r>
              <a:rPr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テキスト</a:t>
            </a:r>
          </a:p>
        </p:txBody>
      </p:sp>
      <p:sp>
        <p:nvSpPr>
          <p:cNvPr id="15" name="四角形: 角を丸くする 14">
            <a:extLst>
              <a:ext uri="{FF2B5EF4-FFF2-40B4-BE49-F238E27FC236}">
                <a16:creationId xmlns:a16="http://schemas.microsoft.com/office/drawing/2014/main" id="{2D1F5174-448F-20EC-93C1-E18D142B42AB}"/>
              </a:ext>
            </a:extLst>
          </p:cNvPr>
          <p:cNvSpPr/>
          <p:nvPr/>
        </p:nvSpPr>
        <p:spPr>
          <a:xfrm>
            <a:off x="6419894" y="3435538"/>
            <a:ext cx="3792071" cy="605118"/>
          </a:xfrm>
          <a:prstGeom prst="roundRect">
            <a:avLst>
              <a:gd name="adj" fmla="val 4815"/>
            </a:avLst>
          </a:prstGeom>
          <a:solidFill>
            <a:schemeClr val="bg1"/>
          </a:solidFill>
          <a:ln w="3175">
            <a:solidFill>
              <a:srgbClr val="E5B298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r>
              <a:rPr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テキスト</a:t>
            </a:r>
          </a:p>
        </p:txBody>
      </p:sp>
      <p:sp>
        <p:nvSpPr>
          <p:cNvPr id="20" name="二等辺三角形 19">
            <a:extLst>
              <a:ext uri="{FF2B5EF4-FFF2-40B4-BE49-F238E27FC236}">
                <a16:creationId xmlns:a16="http://schemas.microsoft.com/office/drawing/2014/main" id="{AA6F55A4-0C6F-A55F-F5FB-9B4DBEADA7C6}"/>
              </a:ext>
            </a:extLst>
          </p:cNvPr>
          <p:cNvSpPr/>
          <p:nvPr/>
        </p:nvSpPr>
        <p:spPr>
          <a:xfrm rot="5400000">
            <a:off x="5932919" y="2219161"/>
            <a:ext cx="321972" cy="199009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</p:txBody>
      </p:sp>
      <p:sp>
        <p:nvSpPr>
          <p:cNvPr id="21" name="二等辺三角形 20">
            <a:extLst>
              <a:ext uri="{FF2B5EF4-FFF2-40B4-BE49-F238E27FC236}">
                <a16:creationId xmlns:a16="http://schemas.microsoft.com/office/drawing/2014/main" id="{9CC3A27B-B848-CC89-91B1-F4CBF8EB0E9D}"/>
              </a:ext>
            </a:extLst>
          </p:cNvPr>
          <p:cNvSpPr/>
          <p:nvPr/>
        </p:nvSpPr>
        <p:spPr>
          <a:xfrm rot="5400000">
            <a:off x="5932919" y="2930012"/>
            <a:ext cx="321972" cy="199009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</p:txBody>
      </p:sp>
      <p:sp>
        <p:nvSpPr>
          <p:cNvPr id="22" name="二等辺三角形 21">
            <a:extLst>
              <a:ext uri="{FF2B5EF4-FFF2-40B4-BE49-F238E27FC236}">
                <a16:creationId xmlns:a16="http://schemas.microsoft.com/office/drawing/2014/main" id="{9AD5E77D-9B08-1A3A-51AA-94BEC2927D85}"/>
              </a:ext>
            </a:extLst>
          </p:cNvPr>
          <p:cNvSpPr/>
          <p:nvPr/>
        </p:nvSpPr>
        <p:spPr>
          <a:xfrm rot="5400000">
            <a:off x="5932919" y="3625216"/>
            <a:ext cx="321972" cy="199009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</p:txBody>
      </p:sp>
      <p:sp>
        <p:nvSpPr>
          <p:cNvPr id="102" name="四角形: 上の 2 つの角を丸める 101">
            <a:extLst>
              <a:ext uri="{FF2B5EF4-FFF2-40B4-BE49-F238E27FC236}">
                <a16:creationId xmlns:a16="http://schemas.microsoft.com/office/drawing/2014/main" id="{B8CB26C9-7BCF-A7D1-3CAF-24249B5C064C}"/>
              </a:ext>
            </a:extLst>
          </p:cNvPr>
          <p:cNvSpPr>
            <a:spLocks/>
          </p:cNvSpPr>
          <p:nvPr/>
        </p:nvSpPr>
        <p:spPr>
          <a:xfrm>
            <a:off x="355600" y="768364"/>
            <a:ext cx="11480800" cy="923456"/>
          </a:xfrm>
          <a:prstGeom prst="round2SameRect">
            <a:avLst>
              <a:gd name="adj1" fmla="val 6784"/>
              <a:gd name="adj2" fmla="val 0"/>
            </a:avLst>
          </a:prstGeom>
          <a:solidFill>
            <a:srgbClr val="DC0019"/>
          </a:solidFill>
          <a:ln w="285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300" b="1" dirty="0">
                <a:solidFill>
                  <a:schemeClr val="bg1"/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テキスト</a:t>
            </a:r>
          </a:p>
        </p:txBody>
      </p:sp>
      <p:sp>
        <p:nvSpPr>
          <p:cNvPr id="236" name="四角形: 角を丸くする 235">
            <a:extLst>
              <a:ext uri="{FF2B5EF4-FFF2-40B4-BE49-F238E27FC236}">
                <a16:creationId xmlns:a16="http://schemas.microsoft.com/office/drawing/2014/main" id="{DCF1B915-BF7B-6D74-A8DD-7BF15F95C3BB}"/>
              </a:ext>
            </a:extLst>
          </p:cNvPr>
          <p:cNvSpPr/>
          <p:nvPr/>
        </p:nvSpPr>
        <p:spPr>
          <a:xfrm>
            <a:off x="1980037" y="4150657"/>
            <a:ext cx="3792071" cy="605118"/>
          </a:xfrm>
          <a:prstGeom prst="roundRect">
            <a:avLst>
              <a:gd name="adj" fmla="val 4815"/>
            </a:avLst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r>
              <a:rPr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テキスト</a:t>
            </a:r>
          </a:p>
        </p:txBody>
      </p:sp>
      <p:sp>
        <p:nvSpPr>
          <p:cNvPr id="237" name="四角形: 角を丸くする 236">
            <a:extLst>
              <a:ext uri="{FF2B5EF4-FFF2-40B4-BE49-F238E27FC236}">
                <a16:creationId xmlns:a16="http://schemas.microsoft.com/office/drawing/2014/main" id="{E8698CB7-A56E-7B7B-E3CB-C066B54F5F66}"/>
              </a:ext>
            </a:extLst>
          </p:cNvPr>
          <p:cNvSpPr/>
          <p:nvPr/>
        </p:nvSpPr>
        <p:spPr>
          <a:xfrm>
            <a:off x="6419894" y="4150657"/>
            <a:ext cx="3792071" cy="605118"/>
          </a:xfrm>
          <a:prstGeom prst="roundRect">
            <a:avLst>
              <a:gd name="adj" fmla="val 4815"/>
            </a:avLst>
          </a:prstGeom>
          <a:solidFill>
            <a:schemeClr val="bg1"/>
          </a:solidFill>
          <a:ln w="3175">
            <a:solidFill>
              <a:srgbClr val="E5B298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r>
              <a:rPr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テキスト</a:t>
            </a:r>
          </a:p>
        </p:txBody>
      </p:sp>
      <p:sp>
        <p:nvSpPr>
          <p:cNvPr id="238" name="二等辺三角形 237">
            <a:extLst>
              <a:ext uri="{FF2B5EF4-FFF2-40B4-BE49-F238E27FC236}">
                <a16:creationId xmlns:a16="http://schemas.microsoft.com/office/drawing/2014/main" id="{6A68F69A-6AF1-21A3-FE9D-442121A9C153}"/>
              </a:ext>
            </a:extLst>
          </p:cNvPr>
          <p:cNvSpPr/>
          <p:nvPr/>
        </p:nvSpPr>
        <p:spPr>
          <a:xfrm rot="5400000">
            <a:off x="5932919" y="4340335"/>
            <a:ext cx="321972" cy="199009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304538FB-2EF9-723B-91DC-7472452E1502}"/>
              </a:ext>
            </a:extLst>
          </p:cNvPr>
          <p:cNvGrpSpPr/>
          <p:nvPr/>
        </p:nvGrpSpPr>
        <p:grpSpPr>
          <a:xfrm>
            <a:off x="684689" y="4150657"/>
            <a:ext cx="1210466" cy="2179922"/>
            <a:chOff x="5807969" y="2708919"/>
            <a:chExt cx="1079586" cy="1944219"/>
          </a:xfrm>
        </p:grpSpPr>
        <p:sp>
          <p:nvSpPr>
            <p:cNvPr id="4" name="楕円 3">
              <a:extLst>
                <a:ext uri="{FF2B5EF4-FFF2-40B4-BE49-F238E27FC236}">
                  <a16:creationId xmlns:a16="http://schemas.microsoft.com/office/drawing/2014/main" id="{684E02EB-2A2D-A892-6EB5-F23BE9F13B6D}"/>
                </a:ext>
              </a:extLst>
            </p:cNvPr>
            <p:cNvSpPr/>
            <p:nvPr/>
          </p:nvSpPr>
          <p:spPr>
            <a:xfrm>
              <a:off x="6023650" y="2708919"/>
              <a:ext cx="648208" cy="648208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" name="楕円 33">
              <a:extLst>
                <a:ext uri="{FF2B5EF4-FFF2-40B4-BE49-F238E27FC236}">
                  <a16:creationId xmlns:a16="http://schemas.microsoft.com/office/drawing/2014/main" id="{48787CBB-43B4-4625-2ABC-8CF841F0E19C}"/>
                </a:ext>
              </a:extLst>
            </p:cNvPr>
            <p:cNvSpPr/>
            <p:nvPr/>
          </p:nvSpPr>
          <p:spPr>
            <a:xfrm rot="5400000">
              <a:off x="5739773" y="3505357"/>
              <a:ext cx="1215977" cy="1079586"/>
            </a:xfrm>
            <a:custGeom>
              <a:avLst/>
              <a:gdLst>
                <a:gd name="connsiteX0" fmla="*/ 0 w 943849"/>
                <a:gd name="connsiteY0" fmla="*/ 471925 h 943849"/>
                <a:gd name="connsiteX1" fmla="*/ 471925 w 943849"/>
                <a:gd name="connsiteY1" fmla="*/ 0 h 943849"/>
                <a:gd name="connsiteX2" fmla="*/ 943850 w 943849"/>
                <a:gd name="connsiteY2" fmla="*/ 471925 h 943849"/>
                <a:gd name="connsiteX3" fmla="*/ 471925 w 943849"/>
                <a:gd name="connsiteY3" fmla="*/ 943850 h 943849"/>
                <a:gd name="connsiteX4" fmla="*/ 0 w 943849"/>
                <a:gd name="connsiteY4" fmla="*/ 471925 h 943849"/>
                <a:gd name="connsiteX0" fmla="*/ 0 w 707367"/>
                <a:gd name="connsiteY0" fmla="*/ 487714 h 943898"/>
                <a:gd name="connsiteX1" fmla="*/ 235442 w 707367"/>
                <a:gd name="connsiteY1" fmla="*/ 23 h 943898"/>
                <a:gd name="connsiteX2" fmla="*/ 707367 w 707367"/>
                <a:gd name="connsiteY2" fmla="*/ 471948 h 943898"/>
                <a:gd name="connsiteX3" fmla="*/ 235442 w 707367"/>
                <a:gd name="connsiteY3" fmla="*/ 943873 h 943898"/>
                <a:gd name="connsiteX4" fmla="*/ 0 w 707367"/>
                <a:gd name="connsiteY4" fmla="*/ 487714 h 943898"/>
                <a:gd name="connsiteX0" fmla="*/ 0 w 707370"/>
                <a:gd name="connsiteY0" fmla="*/ 456188 h 943898"/>
                <a:gd name="connsiteX1" fmla="*/ 235445 w 707370"/>
                <a:gd name="connsiteY1" fmla="*/ 25 h 943898"/>
                <a:gd name="connsiteX2" fmla="*/ 707370 w 707370"/>
                <a:gd name="connsiteY2" fmla="*/ 471950 h 943898"/>
                <a:gd name="connsiteX3" fmla="*/ 235445 w 707370"/>
                <a:gd name="connsiteY3" fmla="*/ 943875 h 943898"/>
                <a:gd name="connsiteX4" fmla="*/ 0 w 707370"/>
                <a:gd name="connsiteY4" fmla="*/ 456188 h 943898"/>
                <a:gd name="connsiteX0" fmla="*/ 0 w 707370"/>
                <a:gd name="connsiteY0" fmla="*/ 456188 h 943912"/>
                <a:gd name="connsiteX1" fmla="*/ 235445 w 707370"/>
                <a:gd name="connsiteY1" fmla="*/ 25 h 943912"/>
                <a:gd name="connsiteX2" fmla="*/ 707370 w 707370"/>
                <a:gd name="connsiteY2" fmla="*/ 471950 h 943912"/>
                <a:gd name="connsiteX3" fmla="*/ 235445 w 707370"/>
                <a:gd name="connsiteY3" fmla="*/ 943875 h 943912"/>
                <a:gd name="connsiteX4" fmla="*/ 0 w 707370"/>
                <a:gd name="connsiteY4" fmla="*/ 456188 h 943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7370" h="943912">
                  <a:moveTo>
                    <a:pt x="0" y="456188"/>
                  </a:moveTo>
                  <a:cubicBezTo>
                    <a:pt x="0" y="195551"/>
                    <a:pt x="117550" y="-2602"/>
                    <a:pt x="235445" y="25"/>
                  </a:cubicBezTo>
                  <a:cubicBezTo>
                    <a:pt x="353340" y="2652"/>
                    <a:pt x="707371" y="133815"/>
                    <a:pt x="707370" y="471950"/>
                  </a:cubicBezTo>
                  <a:cubicBezTo>
                    <a:pt x="707369" y="810085"/>
                    <a:pt x="353340" y="946502"/>
                    <a:pt x="235445" y="943875"/>
                  </a:cubicBezTo>
                  <a:cubicBezTo>
                    <a:pt x="117550" y="941248"/>
                    <a:pt x="0" y="716825"/>
                    <a:pt x="0" y="456188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kumimoji="1" lang="ja-JP" altLang="en-US" sz="1100" dirty="0"/>
                <a:t>イラスト</a:t>
              </a:r>
              <a:endParaRPr kumimoji="1" lang="en-US" altLang="ja-JP" sz="1100" dirty="0"/>
            </a:p>
            <a:p>
              <a:pPr algn="ctr"/>
              <a:r>
                <a:rPr kumimoji="1" lang="ja-JP" altLang="en-US" sz="1100" dirty="0"/>
                <a:t>アイコン</a:t>
              </a:r>
              <a:endParaRPr kumimoji="1" lang="en-US" altLang="ja-JP" sz="1100" dirty="0"/>
            </a:p>
            <a:p>
              <a:pPr algn="ctr"/>
              <a:r>
                <a:rPr kumimoji="1" lang="ja-JP" altLang="en-US" sz="1100" dirty="0"/>
                <a:t>画像</a:t>
              </a:r>
              <a:endParaRPr kumimoji="1" lang="en-US" altLang="ja-JP" sz="1100" dirty="0"/>
            </a:p>
            <a:p>
              <a:pPr algn="ctr"/>
              <a:r>
                <a:rPr kumimoji="1" lang="ja-JP" altLang="en-US" sz="1100" dirty="0"/>
                <a:t>など</a:t>
              </a:r>
            </a:p>
          </p:txBody>
        </p:sp>
      </p:grp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09FBFEC5-16B1-0896-412E-A7C2486ABB10}"/>
              </a:ext>
            </a:extLst>
          </p:cNvPr>
          <p:cNvGrpSpPr/>
          <p:nvPr/>
        </p:nvGrpSpPr>
        <p:grpSpPr>
          <a:xfrm>
            <a:off x="10210048" y="4150657"/>
            <a:ext cx="1210466" cy="2179922"/>
            <a:chOff x="5807969" y="2708919"/>
            <a:chExt cx="1079586" cy="1944219"/>
          </a:xfrm>
        </p:grpSpPr>
        <p:sp>
          <p:nvSpPr>
            <p:cNvPr id="16" name="楕円 15">
              <a:extLst>
                <a:ext uri="{FF2B5EF4-FFF2-40B4-BE49-F238E27FC236}">
                  <a16:creationId xmlns:a16="http://schemas.microsoft.com/office/drawing/2014/main" id="{291C3F68-278B-0BB5-A4E0-94003E0A00E7}"/>
                </a:ext>
              </a:extLst>
            </p:cNvPr>
            <p:cNvSpPr/>
            <p:nvPr/>
          </p:nvSpPr>
          <p:spPr>
            <a:xfrm>
              <a:off x="6023650" y="2708919"/>
              <a:ext cx="648208" cy="648208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8" name="楕円 33">
              <a:extLst>
                <a:ext uri="{FF2B5EF4-FFF2-40B4-BE49-F238E27FC236}">
                  <a16:creationId xmlns:a16="http://schemas.microsoft.com/office/drawing/2014/main" id="{3E3E5BBA-BD3E-946D-489F-BE1273D8A504}"/>
                </a:ext>
              </a:extLst>
            </p:cNvPr>
            <p:cNvSpPr/>
            <p:nvPr/>
          </p:nvSpPr>
          <p:spPr>
            <a:xfrm rot="5400000">
              <a:off x="5739773" y="3505357"/>
              <a:ext cx="1215977" cy="1079586"/>
            </a:xfrm>
            <a:custGeom>
              <a:avLst/>
              <a:gdLst>
                <a:gd name="connsiteX0" fmla="*/ 0 w 943849"/>
                <a:gd name="connsiteY0" fmla="*/ 471925 h 943849"/>
                <a:gd name="connsiteX1" fmla="*/ 471925 w 943849"/>
                <a:gd name="connsiteY1" fmla="*/ 0 h 943849"/>
                <a:gd name="connsiteX2" fmla="*/ 943850 w 943849"/>
                <a:gd name="connsiteY2" fmla="*/ 471925 h 943849"/>
                <a:gd name="connsiteX3" fmla="*/ 471925 w 943849"/>
                <a:gd name="connsiteY3" fmla="*/ 943850 h 943849"/>
                <a:gd name="connsiteX4" fmla="*/ 0 w 943849"/>
                <a:gd name="connsiteY4" fmla="*/ 471925 h 943849"/>
                <a:gd name="connsiteX0" fmla="*/ 0 w 707367"/>
                <a:gd name="connsiteY0" fmla="*/ 487714 h 943898"/>
                <a:gd name="connsiteX1" fmla="*/ 235442 w 707367"/>
                <a:gd name="connsiteY1" fmla="*/ 23 h 943898"/>
                <a:gd name="connsiteX2" fmla="*/ 707367 w 707367"/>
                <a:gd name="connsiteY2" fmla="*/ 471948 h 943898"/>
                <a:gd name="connsiteX3" fmla="*/ 235442 w 707367"/>
                <a:gd name="connsiteY3" fmla="*/ 943873 h 943898"/>
                <a:gd name="connsiteX4" fmla="*/ 0 w 707367"/>
                <a:gd name="connsiteY4" fmla="*/ 487714 h 943898"/>
                <a:gd name="connsiteX0" fmla="*/ 0 w 707370"/>
                <a:gd name="connsiteY0" fmla="*/ 456188 h 943898"/>
                <a:gd name="connsiteX1" fmla="*/ 235445 w 707370"/>
                <a:gd name="connsiteY1" fmla="*/ 25 h 943898"/>
                <a:gd name="connsiteX2" fmla="*/ 707370 w 707370"/>
                <a:gd name="connsiteY2" fmla="*/ 471950 h 943898"/>
                <a:gd name="connsiteX3" fmla="*/ 235445 w 707370"/>
                <a:gd name="connsiteY3" fmla="*/ 943875 h 943898"/>
                <a:gd name="connsiteX4" fmla="*/ 0 w 707370"/>
                <a:gd name="connsiteY4" fmla="*/ 456188 h 943898"/>
                <a:gd name="connsiteX0" fmla="*/ 0 w 707370"/>
                <a:gd name="connsiteY0" fmla="*/ 456188 h 943912"/>
                <a:gd name="connsiteX1" fmla="*/ 235445 w 707370"/>
                <a:gd name="connsiteY1" fmla="*/ 25 h 943912"/>
                <a:gd name="connsiteX2" fmla="*/ 707370 w 707370"/>
                <a:gd name="connsiteY2" fmla="*/ 471950 h 943912"/>
                <a:gd name="connsiteX3" fmla="*/ 235445 w 707370"/>
                <a:gd name="connsiteY3" fmla="*/ 943875 h 943912"/>
                <a:gd name="connsiteX4" fmla="*/ 0 w 707370"/>
                <a:gd name="connsiteY4" fmla="*/ 456188 h 943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7370" h="943912">
                  <a:moveTo>
                    <a:pt x="0" y="456188"/>
                  </a:moveTo>
                  <a:cubicBezTo>
                    <a:pt x="0" y="195551"/>
                    <a:pt x="117550" y="-2602"/>
                    <a:pt x="235445" y="25"/>
                  </a:cubicBezTo>
                  <a:cubicBezTo>
                    <a:pt x="353340" y="2652"/>
                    <a:pt x="707371" y="133815"/>
                    <a:pt x="707370" y="471950"/>
                  </a:cubicBezTo>
                  <a:cubicBezTo>
                    <a:pt x="707369" y="810085"/>
                    <a:pt x="353340" y="946502"/>
                    <a:pt x="235445" y="943875"/>
                  </a:cubicBezTo>
                  <a:cubicBezTo>
                    <a:pt x="117550" y="941248"/>
                    <a:pt x="0" y="716825"/>
                    <a:pt x="0" y="456188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kumimoji="1" lang="ja-JP" altLang="en-US" sz="1100" dirty="0"/>
                <a:t>イラスト</a:t>
              </a:r>
              <a:endParaRPr kumimoji="1" lang="en-US" altLang="ja-JP" sz="1100" dirty="0"/>
            </a:p>
            <a:p>
              <a:pPr algn="ctr"/>
              <a:r>
                <a:rPr kumimoji="1" lang="ja-JP" altLang="en-US" sz="1100" dirty="0"/>
                <a:t>アイコン</a:t>
              </a:r>
              <a:endParaRPr kumimoji="1" lang="en-US" altLang="ja-JP" sz="1100" dirty="0"/>
            </a:p>
            <a:p>
              <a:pPr algn="ctr"/>
              <a:r>
                <a:rPr kumimoji="1" lang="ja-JP" altLang="en-US" sz="1100" dirty="0"/>
                <a:t>画像</a:t>
              </a:r>
              <a:endParaRPr kumimoji="1" lang="en-US" altLang="ja-JP" sz="1100" dirty="0"/>
            </a:p>
            <a:p>
              <a:pPr algn="ctr"/>
              <a:r>
                <a:rPr kumimoji="1" lang="ja-JP" altLang="en-US" sz="1100" dirty="0"/>
                <a:t>など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304865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1045</Words>
  <Application>Microsoft Office PowerPoint</Application>
  <PresentationFormat>ワイド画面</PresentationFormat>
  <Paragraphs>236</Paragraphs>
  <Slides>16</Slides>
  <Notes>13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20" baseType="lpstr">
      <vt:lpstr>ヒラギノ角ゴ ProN W3</vt:lpstr>
      <vt:lpstr>ヒラギノ角ゴ ProN W6</vt:lpstr>
      <vt:lpstr>Arial</vt:lpstr>
      <vt:lpstr>Office Theme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目次</vt:lpstr>
      <vt:lpstr>テキスト</vt:lpstr>
      <vt:lpstr>テキスト</vt:lpstr>
      <vt:lpstr>テキスト</vt:lpstr>
      <vt:lpstr>テキスト</vt:lpstr>
      <vt:lpstr>テキスト</vt:lpstr>
      <vt:lpstr>テキスト</vt:lpstr>
      <vt:lpstr>テキスト</vt:lpstr>
      <vt:lpstr>テキスト</vt:lpstr>
      <vt:lpstr>まとめ</vt:lpstr>
      <vt:lpstr>お問い合わせ</vt:lpstr>
      <vt:lpstr>会社概要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2025-08-26T23:24:03Z</dcterms:created>
  <dcterms:modified xsi:type="dcterms:W3CDTF">2025-08-26T23:28:46Z</dcterms:modified>
</cp:coreProperties>
</file>