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841" r:id="rId2"/>
    <p:sldId id="1840" r:id="rId3"/>
    <p:sldId id="256" r:id="rId4"/>
    <p:sldId id="301" r:id="rId5"/>
    <p:sldId id="300" r:id="rId6"/>
    <p:sldId id="289" r:id="rId7"/>
    <p:sldId id="290" r:id="rId8"/>
    <p:sldId id="293" r:id="rId9"/>
    <p:sldId id="291" r:id="rId10"/>
    <p:sldId id="294" r:id="rId11"/>
    <p:sldId id="295" r:id="rId12"/>
    <p:sldId id="296" r:id="rId13"/>
    <p:sldId id="297" r:id="rId14"/>
    <p:sldId id="298" r:id="rId15"/>
    <p:sldId id="299" r:id="rId16"/>
    <p:sldId id="288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6F5"/>
    <a:srgbClr val="459BC8"/>
    <a:srgbClr val="406AC4"/>
    <a:srgbClr val="004EA2"/>
    <a:srgbClr val="F5F5F5"/>
    <a:srgbClr val="B0C8F7"/>
    <a:srgbClr val="ECECEC"/>
    <a:srgbClr val="459FC8"/>
    <a:srgbClr val="4069C4"/>
    <a:srgbClr val="9E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59" autoAdjust="0"/>
    <p:restoredTop sz="94660"/>
  </p:normalViewPr>
  <p:slideViewPr>
    <p:cSldViewPr snapToGrid="0">
      <p:cViewPr>
        <p:scale>
          <a:sx n="50" d="100"/>
          <a:sy n="50" d="100"/>
        </p:scale>
        <p:origin x="2664" y="11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2036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0C8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80-4338-9CEB-2DA1D85BD02C}"/>
              </c:ext>
            </c:extLst>
          </c:dPt>
          <c:dPt>
            <c:idx val="1"/>
            <c:invertIfNegative val="0"/>
            <c:bubble3D val="0"/>
            <c:spPr>
              <a:solidFill>
                <a:srgbClr val="B0C8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80-4338-9CEB-2DA1D85BD02C}"/>
              </c:ext>
            </c:extLst>
          </c:dPt>
          <c:dPt>
            <c:idx val="2"/>
            <c:invertIfNegative val="0"/>
            <c:bubble3D val="0"/>
            <c:spPr>
              <a:solidFill>
                <a:srgbClr val="B0C8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580-4338-9CEB-2DA1D85BD02C}"/>
              </c:ext>
            </c:extLst>
          </c:dPt>
          <c:dPt>
            <c:idx val="3"/>
            <c:invertIfNegative val="0"/>
            <c:bubble3D val="0"/>
            <c:spPr>
              <a:solidFill>
                <a:srgbClr val="B0C8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580-4338-9CEB-2DA1D85BD02C}"/>
              </c:ext>
            </c:extLst>
          </c:dPt>
          <c:dPt>
            <c:idx val="4"/>
            <c:invertIfNegative val="0"/>
            <c:bubble3D val="0"/>
            <c:spPr>
              <a:solidFill>
                <a:srgbClr val="B0C8F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580-4338-9CEB-2DA1D85BD02C}"/>
              </c:ext>
            </c:extLst>
          </c:dPt>
          <c:dPt>
            <c:idx val="5"/>
            <c:invertIfNegative val="0"/>
            <c:bubble3D val="0"/>
            <c:spPr>
              <a:solidFill>
                <a:srgbClr val="004EA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580-4338-9CEB-2DA1D85BD02C}"/>
              </c:ext>
            </c:extLst>
          </c:dPt>
          <c:cat>
            <c:strRef>
              <c:f>Sheet1!$A$2:$A$7</c:f>
              <c:strCache>
                <c:ptCount val="6"/>
                <c:pt idx="0">
                  <c:v>20xx年</c:v>
                </c:pt>
                <c:pt idx="1">
                  <c:v>20xx年</c:v>
                </c:pt>
                <c:pt idx="2">
                  <c:v>20xx年</c:v>
                </c:pt>
                <c:pt idx="3">
                  <c:v>20xx年</c:v>
                </c:pt>
                <c:pt idx="4">
                  <c:v>20xx年</c:v>
                </c:pt>
                <c:pt idx="5">
                  <c:v>20xx年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580-4338-9CEB-2DA1D85BD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3799247"/>
        <c:axId val="1153792047"/>
      </c:barChart>
      <c:catAx>
        <c:axId val="115379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53792047"/>
        <c:crosses val="autoZero"/>
        <c:auto val="1"/>
        <c:lblAlgn val="ctr"/>
        <c:lblOffset val="100"/>
        <c:noMultiLvlLbl val="0"/>
      </c:catAx>
      <c:valAx>
        <c:axId val="1153792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53799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44D73A2-2014-C3BA-2C5F-A4319B82EA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C6F8D-CE0C-30CB-CABD-456B1E59E3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65263-709D-437F-93BF-BE58D3C324CF}" type="datetimeFigureOut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2025/8/26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90896F-13E6-993E-DB52-A370867D00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C5DB32-3ED3-26A8-C2F7-E656CD55F9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BE98B-F0FB-4341-AFD9-3BBBDE6B60E9}" type="slidenum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‹#›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223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AE355978-4AEB-4F31-B971-3A4D4A0EBE27}" type="datetimeFigureOut">
              <a:rPr lang="ja-JP" altLang="en-US" smtClean="0"/>
              <a:pPr/>
              <a:t>2025/8/26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6C2A5553-82D0-4F53-AE67-2D63D2B8F0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2805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84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ヘッダーにライン + タイトル + 英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55231E-9C05-66FD-7AA9-327CD6455BDF}"/>
              </a:ext>
            </a:extLst>
          </p:cNvPr>
          <p:cNvSpPr/>
          <p:nvPr userDrawn="1"/>
        </p:nvSpPr>
        <p:spPr>
          <a:xfrm>
            <a:off x="0" y="74083"/>
            <a:ext cx="12192000" cy="6783917"/>
          </a:xfrm>
          <a:prstGeom prst="rect">
            <a:avLst/>
          </a:prstGeom>
          <a:solidFill>
            <a:srgbClr val="ECECEC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D02485-D1B4-7CB8-7019-F50E118CD242}"/>
              </a:ext>
            </a:extLst>
          </p:cNvPr>
          <p:cNvSpPr txBox="1"/>
          <p:nvPr userDrawn="1"/>
        </p:nvSpPr>
        <p:spPr>
          <a:xfrm>
            <a:off x="11325342" y="6545864"/>
            <a:ext cx="522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algn="r"/>
            <a:fld id="{E6CCD1F1-ACA8-4022-AD13-BC347897C9F3}" type="slidenum">
              <a:rPr kumimoji="1" lang="ja-JP" altLang="en-US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 algn="r"/>
              <a:t>‹#›</a:t>
            </a:fld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2A882-FE2C-2610-5392-040159F5CF4E}"/>
              </a:ext>
            </a:extLst>
          </p:cNvPr>
          <p:cNvSpPr txBox="1"/>
          <p:nvPr userDrawn="1"/>
        </p:nvSpPr>
        <p:spPr>
          <a:xfrm>
            <a:off x="334962" y="6545864"/>
            <a:ext cx="3816000" cy="176400"/>
          </a:xfrm>
          <a:prstGeom prst="rect">
            <a:avLst/>
          </a:prstGeom>
          <a:noFill/>
        </p:spPr>
        <p:txBody>
          <a:bodyPr wrap="square" lIns="90000" tIns="46800" rIns="90000" bIns="4680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©company Inc.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45D56D2-8759-C312-AE5F-38EE977E79F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5833" y="415740"/>
            <a:ext cx="2850695" cy="354451"/>
          </a:xfrm>
        </p:spPr>
        <p:txBody>
          <a:bodyPr anchor="ctr">
            <a:noAutofit/>
          </a:bodyPr>
          <a:lstStyle>
            <a:lvl1pPr algn="l">
              <a:defRPr sz="1400" b="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E77BDB-9FBB-615E-9F59-396BDE25A2DE}"/>
              </a:ext>
            </a:extLst>
          </p:cNvPr>
          <p:cNvSpPr/>
          <p:nvPr userDrawn="1"/>
        </p:nvSpPr>
        <p:spPr>
          <a:xfrm>
            <a:off x="-1" y="-5788"/>
            <a:ext cx="12192000" cy="74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039D1-6D91-A07C-E32E-11CD37202B7A}"/>
              </a:ext>
            </a:extLst>
          </p:cNvPr>
          <p:cNvSpPr/>
          <p:nvPr userDrawn="1"/>
        </p:nvSpPr>
        <p:spPr>
          <a:xfrm>
            <a:off x="10266918" y="445915"/>
            <a:ext cx="1538089" cy="2737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ロゴ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45734A-6CDC-C7FA-D062-2D021D35DC0D}"/>
              </a:ext>
            </a:extLst>
          </p:cNvPr>
          <p:cNvSpPr/>
          <p:nvPr userDrawn="1"/>
        </p:nvSpPr>
        <p:spPr>
          <a:xfrm>
            <a:off x="-2" y="-5788"/>
            <a:ext cx="804335" cy="74083"/>
          </a:xfrm>
          <a:prstGeom prst="rect">
            <a:avLst/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50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518;p20">
            <a:extLst>
              <a:ext uri="{FF2B5EF4-FFF2-40B4-BE49-F238E27FC236}">
                <a16:creationId xmlns:a16="http://schemas.microsoft.com/office/drawing/2014/main" id="{114DF991-4414-D3A7-D432-078786104A42}"/>
              </a:ext>
            </a:extLst>
          </p:cNvPr>
          <p:cNvSpPr/>
          <p:nvPr userDrawn="1"/>
        </p:nvSpPr>
        <p:spPr>
          <a:xfrm>
            <a:off x="0" y="1800"/>
            <a:ext cx="12192000" cy="6856199"/>
          </a:xfrm>
          <a:prstGeom prst="roundRect">
            <a:avLst>
              <a:gd name="adj" fmla="val 0"/>
            </a:avLst>
          </a:prstGeom>
          <a:solidFill>
            <a:srgbClr val="F7F7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5" name="Google Shape;518;p20">
            <a:extLst>
              <a:ext uri="{FF2B5EF4-FFF2-40B4-BE49-F238E27FC236}">
                <a16:creationId xmlns:a16="http://schemas.microsoft.com/office/drawing/2014/main" id="{92CBD92A-2B9B-76D3-1E73-C3C999C477C0}"/>
              </a:ext>
            </a:extLst>
          </p:cNvPr>
          <p:cNvSpPr/>
          <p:nvPr userDrawn="1"/>
        </p:nvSpPr>
        <p:spPr>
          <a:xfrm>
            <a:off x="355600" y="766062"/>
            <a:ext cx="11480800" cy="5668605"/>
          </a:xfrm>
          <a:prstGeom prst="roundRect">
            <a:avLst>
              <a:gd name="adj" fmla="val 1723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5400000" algn="t" rotWithShape="0">
              <a:prstClr val="black">
                <a:alpha val="3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36" name="スライド番号プレースホルダー 2">
            <a:extLst>
              <a:ext uri="{FF2B5EF4-FFF2-40B4-BE49-F238E27FC236}">
                <a16:creationId xmlns:a16="http://schemas.microsoft.com/office/drawing/2014/main" id="{57C7BFB3-B032-791C-6E33-4C5E6711504C}"/>
              </a:ext>
            </a:extLst>
          </p:cNvPr>
          <p:cNvSpPr txBox="1">
            <a:spLocks/>
          </p:cNvSpPr>
          <p:nvPr userDrawn="1"/>
        </p:nvSpPr>
        <p:spPr>
          <a:xfrm>
            <a:off x="9162484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游ゴシック" panose="020B0400000000000000" pitchFamily="50" charset="-128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41896B1-EEF4-4E14-A673-71CB558AAAB0}" type="slidenum">
              <a:rPr lang="ja-JP" altLang="en-US" smtClean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‹#›</a:t>
            </a:fld>
            <a:endParaRPr lang="ja-JP" altLang="en-US" dirty="0">
              <a:solidFill>
                <a:schemeClr val="bg1">
                  <a:lumMod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4000" y="231962"/>
            <a:ext cx="9144000" cy="376237"/>
          </a:xfrm>
        </p:spPr>
        <p:txBody>
          <a:bodyPr anchor="ctr">
            <a:normAutofit/>
          </a:bodyPr>
          <a:lstStyle>
            <a:lvl1pPr algn="l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800F5A5-71EA-4D20-0903-E9F01A9E2ED3}"/>
              </a:ext>
            </a:extLst>
          </p:cNvPr>
          <p:cNvSpPr/>
          <p:nvPr userDrawn="1"/>
        </p:nvSpPr>
        <p:spPr>
          <a:xfrm>
            <a:off x="10298311" y="269522"/>
            <a:ext cx="1538089" cy="2737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30396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B6D4DD-7B9D-CA82-BDF6-27613395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891AEA-21FC-B91C-4C80-C42BB8B78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F2313C20-66BE-456B-58BB-7A423268D703}"/>
              </a:ext>
            </a:extLst>
          </p:cNvPr>
          <p:cNvSpPr txBox="1">
            <a:spLocks/>
          </p:cNvSpPr>
          <p:nvPr userDrawn="1"/>
        </p:nvSpPr>
        <p:spPr>
          <a:xfrm>
            <a:off x="-1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カラーサンプル</a:t>
            </a: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D4DF73E6-5FE8-91F9-6D7A-56BF1C0E70A0}"/>
              </a:ext>
            </a:extLst>
          </p:cNvPr>
          <p:cNvSpPr txBox="1">
            <a:spLocks/>
          </p:cNvSpPr>
          <p:nvPr userDrawn="1"/>
        </p:nvSpPr>
        <p:spPr>
          <a:xfrm>
            <a:off x="3296093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仮）日本語フォント</a:t>
            </a:r>
          </a:p>
        </p:txBody>
      </p:sp>
      <p:sp>
        <p:nvSpPr>
          <p:cNvPr id="85" name="タイトル 1">
            <a:extLst>
              <a:ext uri="{FF2B5EF4-FFF2-40B4-BE49-F238E27FC236}">
                <a16:creationId xmlns:a16="http://schemas.microsoft.com/office/drawing/2014/main" id="{333A94F8-8934-3879-BCF4-25033591F012}"/>
              </a:ext>
            </a:extLst>
          </p:cNvPr>
          <p:cNvSpPr txBox="1">
            <a:spLocks/>
          </p:cNvSpPr>
          <p:nvPr userDrawn="1"/>
        </p:nvSpPr>
        <p:spPr>
          <a:xfrm>
            <a:off x="3296093" y="-500971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A-OTF UD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新ゴ 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Pro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5E51A9CB-E065-F151-E9C3-1C151D3427FD}"/>
              </a:ext>
            </a:extLst>
          </p:cNvPr>
          <p:cNvSpPr txBox="1">
            <a:spLocks/>
          </p:cNvSpPr>
          <p:nvPr userDrawn="1"/>
        </p:nvSpPr>
        <p:spPr>
          <a:xfrm>
            <a:off x="4905154" y="-825320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仮）英数字フォント</a:t>
            </a: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B19E5781-7BEE-8670-31DF-A18451F1A273}"/>
              </a:ext>
            </a:extLst>
          </p:cNvPr>
          <p:cNvSpPr txBox="1">
            <a:spLocks/>
          </p:cNvSpPr>
          <p:nvPr userDrawn="1"/>
        </p:nvSpPr>
        <p:spPr>
          <a:xfrm>
            <a:off x="4905154" y="-500971"/>
            <a:ext cx="2991294" cy="354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50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en-US" altLang="ja-JP" sz="1000" dirty="0">
                <a:latin typeface="Arial" panose="020B0604020202020204" pitchFamily="34" charset="0"/>
                <a:ea typeface="游ゴシック" panose="020B0400000000000000" pitchFamily="50" charset="-128"/>
              </a:rPr>
              <a:t>Montserrat</a:t>
            </a:r>
            <a:endParaRPr lang="ja-JP" altLang="en-US" sz="1000" dirty="0">
              <a:latin typeface="Arial" panose="020B0604020202020204" pitchFamily="34" charset="0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8CDAFB-A72F-4AF4-197F-7F9E2F1C8001}"/>
              </a:ext>
            </a:extLst>
          </p:cNvPr>
          <p:cNvSpPr/>
          <p:nvPr userDrawn="1"/>
        </p:nvSpPr>
        <p:spPr>
          <a:xfrm>
            <a:off x="0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A9B59F-3B68-96BE-E010-01B21182AC70}"/>
              </a:ext>
            </a:extLst>
          </p:cNvPr>
          <p:cNvSpPr/>
          <p:nvPr userDrawn="1"/>
        </p:nvSpPr>
        <p:spPr>
          <a:xfrm>
            <a:off x="299344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35FB02-746C-2D1A-60CE-A4FB13072243}"/>
              </a:ext>
            </a:extLst>
          </p:cNvPr>
          <p:cNvSpPr/>
          <p:nvPr userDrawn="1"/>
        </p:nvSpPr>
        <p:spPr>
          <a:xfrm>
            <a:off x="598688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CCC6D6C-5898-84DC-F07C-DEBE56925869}"/>
              </a:ext>
            </a:extLst>
          </p:cNvPr>
          <p:cNvSpPr/>
          <p:nvPr userDrawn="1"/>
        </p:nvSpPr>
        <p:spPr>
          <a:xfrm>
            <a:off x="898032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132BE09-DA58-7F47-BEE2-1F7338273ABD}"/>
              </a:ext>
            </a:extLst>
          </p:cNvPr>
          <p:cNvSpPr/>
          <p:nvPr userDrawn="1"/>
        </p:nvSpPr>
        <p:spPr>
          <a:xfrm>
            <a:off x="1197376" y="-500971"/>
            <a:ext cx="299344" cy="2942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E15B22F-ED2B-B326-8802-57DB0BE7745F}"/>
              </a:ext>
            </a:extLst>
          </p:cNvPr>
          <p:cNvSpPr/>
          <p:nvPr userDrawn="1"/>
        </p:nvSpPr>
        <p:spPr>
          <a:xfrm>
            <a:off x="1496720" y="-500971"/>
            <a:ext cx="299344" cy="294249"/>
          </a:xfrm>
          <a:prstGeom prst="rect">
            <a:avLst/>
          </a:prstGeom>
          <a:solidFill>
            <a:srgbClr val="00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A66772-175E-8A89-5371-CB1AF8F48141}"/>
              </a:ext>
            </a:extLst>
          </p:cNvPr>
          <p:cNvSpPr/>
          <p:nvPr userDrawn="1"/>
        </p:nvSpPr>
        <p:spPr>
          <a:xfrm>
            <a:off x="1796064" y="-500971"/>
            <a:ext cx="299344" cy="294249"/>
          </a:xfrm>
          <a:prstGeom prst="rect">
            <a:avLst/>
          </a:prstGeom>
          <a:solidFill>
            <a:srgbClr val="00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1CA08D1-9A58-6EA2-21A6-4954865B43C8}"/>
              </a:ext>
            </a:extLst>
          </p:cNvPr>
          <p:cNvSpPr/>
          <p:nvPr userDrawn="1"/>
        </p:nvSpPr>
        <p:spPr>
          <a:xfrm>
            <a:off x="2095408" y="-500971"/>
            <a:ext cx="299344" cy="294249"/>
          </a:xfrm>
          <a:prstGeom prst="rect">
            <a:avLst/>
          </a:prstGeom>
          <a:solidFill>
            <a:srgbClr val="459F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B254412-D880-0AB3-5BA5-3993B00F4830}"/>
              </a:ext>
            </a:extLst>
          </p:cNvPr>
          <p:cNvSpPr/>
          <p:nvPr userDrawn="1"/>
        </p:nvSpPr>
        <p:spPr>
          <a:xfrm>
            <a:off x="2392605" y="-500971"/>
            <a:ext cx="299344" cy="294249"/>
          </a:xfrm>
          <a:prstGeom prst="rect">
            <a:avLst/>
          </a:prstGeom>
          <a:solidFill>
            <a:srgbClr val="459F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CE0EE48-6E87-DF99-BA84-AB2308B4C951}"/>
              </a:ext>
            </a:extLst>
          </p:cNvPr>
          <p:cNvSpPr/>
          <p:nvPr userDrawn="1"/>
        </p:nvSpPr>
        <p:spPr>
          <a:xfrm>
            <a:off x="2691949" y="-500971"/>
            <a:ext cx="299344" cy="294249"/>
          </a:xfrm>
          <a:prstGeom prst="rect">
            <a:avLst/>
          </a:prstGeom>
          <a:solidFill>
            <a:srgbClr val="B0C8F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896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4" r:id="rId2"/>
    <p:sldLayoutId id="21474836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56216-3D9A-3D3A-9E47-D90A27C71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6EC6137-03E5-077E-8603-22E1975358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C76315-D94B-B18F-BF37-AFA0B360D4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  <a:cs typeface="Arial" panose="020B0604020202020204" pitchFamily="34" charset="0"/>
                <a:sym typeface="Noto Sans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9pPr>
          </a:lstStyle>
          <a:p>
            <a:pPr algn="l"/>
            <a:fld id="{00000000-1234-1234-1234-123412341234}" type="slidenum">
              <a:rPr lang="en-US" altLang="ja-JP" smtClean="0"/>
              <a:pPr algn="l"/>
              <a:t>1</a:t>
            </a:fld>
            <a:endParaRPr lang="ja-JP" altLang="en-US" b="1" dirty="0">
              <a:solidFill>
                <a:schemeClr val="bg1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B20C32-4353-9290-ECBF-13A869317A84}"/>
              </a:ext>
            </a:extLst>
          </p:cNvPr>
          <p:cNvSpPr txBox="1"/>
          <p:nvPr/>
        </p:nvSpPr>
        <p:spPr>
          <a:xfrm>
            <a:off x="0" y="476672"/>
            <a:ext cx="12192000" cy="59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ホワイトペーパーテンプレートのご利用方法</a:t>
            </a:r>
            <a:endParaRPr lang="en-US" altLang="ja-JP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6B040CF-D657-54B6-17AF-FBDB6FFBE8A1}"/>
              </a:ext>
            </a:extLst>
          </p:cNvPr>
          <p:cNvSpPr txBox="1"/>
          <p:nvPr/>
        </p:nvSpPr>
        <p:spPr>
          <a:xfrm>
            <a:off x="43841" y="2769173"/>
            <a:ext cx="12148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https://enpreth.jp/document/partner/698-W7muM5jF.pdf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80ACCB-AAA8-DA8A-92AC-65603C3C6042}"/>
              </a:ext>
            </a:extLst>
          </p:cNvPr>
          <p:cNvSpPr txBox="1"/>
          <p:nvPr/>
        </p:nvSpPr>
        <p:spPr>
          <a:xfrm>
            <a:off x="3698596" y="2050982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サンプル例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C9B362-2C6F-1297-7C70-EAECD465A861}"/>
              </a:ext>
            </a:extLst>
          </p:cNvPr>
          <p:cNvSpPr txBox="1"/>
          <p:nvPr/>
        </p:nvSpPr>
        <p:spPr>
          <a:xfrm>
            <a:off x="1265129" y="3563888"/>
            <a:ext cx="10419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日本語フォント：</a:t>
            </a:r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A-OTF UD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新ゴ </a:t>
            </a:r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Pro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　（モリサワフォント）</a:t>
            </a:r>
            <a:endParaRPr lang="en-US" altLang="ja-JP" sz="2400" b="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英語フォント　：</a:t>
            </a:r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 Montserrat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　　　　（</a:t>
            </a:r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Google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フォント）</a:t>
            </a:r>
            <a:endParaRPr lang="en-US" altLang="ja-JP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6AF73C-B8F7-D2A8-E05C-FE02A2FE8F55}"/>
              </a:ext>
            </a:extLst>
          </p:cNvPr>
          <p:cNvSpPr txBox="1"/>
          <p:nvPr/>
        </p:nvSpPr>
        <p:spPr>
          <a:xfrm>
            <a:off x="1265129" y="4727935"/>
            <a:ext cx="10578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サンプルデザインでは、モリサワフォントを利用しております。</a:t>
            </a:r>
            <a:endParaRPr lang="en-US" altLang="ja-JP" sz="2400" b="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そのためモリサワフォントがない場合は「游ゴシック」や「ヒラギノ角ゴ」などをご利用ください。</a:t>
            </a:r>
            <a:endParaRPr lang="en-US" altLang="ja-JP" sz="24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7581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60A4F8-DEB2-98E8-319F-0762A5AAC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49095F6D-B940-CB29-8175-F7C15232CC3C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課題解決の事例</a:t>
            </a:r>
          </a:p>
        </p:txBody>
      </p:sp>
      <p:sp>
        <p:nvSpPr>
          <p:cNvPr id="2" name="四角形: 角を丸くする 4">
            <a:extLst>
              <a:ext uri="{FF2B5EF4-FFF2-40B4-BE49-F238E27FC236}">
                <a16:creationId xmlns:a16="http://schemas.microsoft.com/office/drawing/2014/main" id="{22B1ED50-0D9F-1977-DCCF-94D68A1E46D9}"/>
              </a:ext>
            </a:extLst>
          </p:cNvPr>
          <p:cNvSpPr/>
          <p:nvPr/>
        </p:nvSpPr>
        <p:spPr>
          <a:xfrm>
            <a:off x="437512" y="4194515"/>
            <a:ext cx="2943412" cy="497763"/>
          </a:xfrm>
          <a:prstGeom prst="roundRect">
            <a:avLst>
              <a:gd name="adj" fmla="val 50000"/>
            </a:avLst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ポイント①</a:t>
            </a:r>
            <a:endParaRPr kumimoji="1" lang="ja-JP" altLang="en-US" sz="16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4">
            <a:extLst>
              <a:ext uri="{FF2B5EF4-FFF2-40B4-BE49-F238E27FC236}">
                <a16:creationId xmlns:a16="http://schemas.microsoft.com/office/drawing/2014/main" id="{D5A8B2D5-5B27-F0D6-84A4-FAF4E8596ABC}"/>
              </a:ext>
            </a:extLst>
          </p:cNvPr>
          <p:cNvSpPr/>
          <p:nvPr/>
        </p:nvSpPr>
        <p:spPr>
          <a:xfrm>
            <a:off x="4624294" y="4194515"/>
            <a:ext cx="2943412" cy="497763"/>
          </a:xfrm>
          <a:prstGeom prst="roundRect">
            <a:avLst>
              <a:gd name="adj" fmla="val 50000"/>
            </a:avLst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ポイント②</a:t>
            </a:r>
          </a:p>
        </p:txBody>
      </p:sp>
      <p:sp>
        <p:nvSpPr>
          <p:cNvPr id="4" name="四角形: 角を丸くする 4">
            <a:extLst>
              <a:ext uri="{FF2B5EF4-FFF2-40B4-BE49-F238E27FC236}">
                <a16:creationId xmlns:a16="http://schemas.microsoft.com/office/drawing/2014/main" id="{1724E3D9-C4D7-659C-B12C-FE3026D7E2FA}"/>
              </a:ext>
            </a:extLst>
          </p:cNvPr>
          <p:cNvSpPr/>
          <p:nvPr/>
        </p:nvSpPr>
        <p:spPr>
          <a:xfrm>
            <a:off x="8811076" y="4194515"/>
            <a:ext cx="2943412" cy="497763"/>
          </a:xfrm>
          <a:prstGeom prst="roundRect">
            <a:avLst>
              <a:gd name="adj" fmla="val 50000"/>
            </a:avLst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5277C9-AA8B-52F4-7A1E-ACCAC9548373}"/>
              </a:ext>
            </a:extLst>
          </p:cNvPr>
          <p:cNvSpPr txBox="1"/>
          <p:nvPr/>
        </p:nvSpPr>
        <p:spPr>
          <a:xfrm>
            <a:off x="423511" y="4840739"/>
            <a:ext cx="3082967" cy="1166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AFDC5A-4E09-135A-D40D-6FEC3777DEA3}"/>
              </a:ext>
            </a:extLst>
          </p:cNvPr>
          <p:cNvSpPr txBox="1"/>
          <p:nvPr/>
        </p:nvSpPr>
        <p:spPr>
          <a:xfrm>
            <a:off x="4554516" y="4840739"/>
            <a:ext cx="3082967" cy="1166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0585988-46F9-9DCE-A652-F7D80D831DFF}"/>
              </a:ext>
            </a:extLst>
          </p:cNvPr>
          <p:cNvSpPr txBox="1"/>
          <p:nvPr/>
        </p:nvSpPr>
        <p:spPr>
          <a:xfrm>
            <a:off x="8741299" y="4840739"/>
            <a:ext cx="3082967" cy="1166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889EE7-2CCC-8711-94D9-480F121686D4}"/>
              </a:ext>
            </a:extLst>
          </p:cNvPr>
          <p:cNvSpPr/>
          <p:nvPr/>
        </p:nvSpPr>
        <p:spPr>
          <a:xfrm>
            <a:off x="423511" y="1472831"/>
            <a:ext cx="5213075" cy="2173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イメージ画像など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B568CB-E4E0-1C8A-416D-3EA11A192CCC}"/>
              </a:ext>
            </a:extLst>
          </p:cNvPr>
          <p:cNvSpPr txBox="1"/>
          <p:nvPr/>
        </p:nvSpPr>
        <p:spPr>
          <a:xfrm>
            <a:off x="5972500" y="1472832"/>
            <a:ext cx="551628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63FC9E-B081-6C81-F2B8-C6965E76C80D}"/>
              </a:ext>
            </a:extLst>
          </p:cNvPr>
          <p:cNvSpPr txBox="1"/>
          <p:nvPr/>
        </p:nvSpPr>
        <p:spPr>
          <a:xfrm>
            <a:off x="5972500" y="1962988"/>
            <a:ext cx="5516289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159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E674B9-E325-A2C9-FEC2-CDA219AC0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EFF0E37B-B829-4259-FBD9-11A9D4DC38A5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課題解決に役立つサービス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41366F-A45F-9ABE-7F7E-BBA8F4A663F9}"/>
              </a:ext>
            </a:extLst>
          </p:cNvPr>
          <p:cNvSpPr txBox="1"/>
          <p:nvPr/>
        </p:nvSpPr>
        <p:spPr>
          <a:xfrm>
            <a:off x="338542" y="2352563"/>
            <a:ext cx="551628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サービス名が入ります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912A4EC-D971-5C05-06D0-8B165903EB99}"/>
              </a:ext>
            </a:extLst>
          </p:cNvPr>
          <p:cNvSpPr txBox="1"/>
          <p:nvPr/>
        </p:nvSpPr>
        <p:spPr>
          <a:xfrm>
            <a:off x="338542" y="2842719"/>
            <a:ext cx="5516289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6D9610DA-7D62-BAD3-9244-21FF5CF1391F}"/>
              </a:ext>
            </a:extLst>
          </p:cNvPr>
          <p:cNvSpPr/>
          <p:nvPr/>
        </p:nvSpPr>
        <p:spPr>
          <a:xfrm>
            <a:off x="437512" y="4635568"/>
            <a:ext cx="1171155" cy="3520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rgbClr val="004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ラベル①</a:t>
            </a:r>
            <a:endParaRPr kumimoji="1" lang="ja-JP" altLang="en-US" sz="1200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四角形: 角を丸くする 4">
            <a:extLst>
              <a:ext uri="{FF2B5EF4-FFF2-40B4-BE49-F238E27FC236}">
                <a16:creationId xmlns:a16="http://schemas.microsoft.com/office/drawing/2014/main" id="{1969557D-1A5F-317E-0632-B0302BC84C7D}"/>
              </a:ext>
            </a:extLst>
          </p:cNvPr>
          <p:cNvSpPr/>
          <p:nvPr/>
        </p:nvSpPr>
        <p:spPr>
          <a:xfrm>
            <a:off x="1809112" y="4635568"/>
            <a:ext cx="1171155" cy="3520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rgbClr val="004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ラベル②</a:t>
            </a:r>
            <a:endParaRPr kumimoji="1" lang="ja-JP" altLang="en-US" sz="1200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52DD72BD-7A18-41CC-3FEE-23D9DD26D2ED}"/>
              </a:ext>
            </a:extLst>
          </p:cNvPr>
          <p:cNvSpPr/>
          <p:nvPr/>
        </p:nvSpPr>
        <p:spPr>
          <a:xfrm>
            <a:off x="3183554" y="4635568"/>
            <a:ext cx="1171155" cy="3520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rgbClr val="004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ラベル③</a:t>
            </a:r>
            <a:endParaRPr kumimoji="1" lang="ja-JP" altLang="en-US" sz="1200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6686179-3B3A-8EE3-5EBA-C46CFAF5BCC6}"/>
              </a:ext>
            </a:extLst>
          </p:cNvPr>
          <p:cNvGrpSpPr/>
          <p:nvPr/>
        </p:nvGrpSpPr>
        <p:grpSpPr>
          <a:xfrm>
            <a:off x="7100752" y="1439847"/>
            <a:ext cx="7908730" cy="4647942"/>
            <a:chOff x="7100752" y="1439847"/>
            <a:chExt cx="7908730" cy="4647942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2BCC92E0-544B-F256-67A3-E8E24DF263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0752" y="1439847"/>
              <a:ext cx="7908730" cy="4647942"/>
            </a:xfrm>
            <a:prstGeom prst="rect">
              <a:avLst/>
            </a:prstGeom>
          </p:spPr>
        </p:pic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F93AEA5-C557-7164-3F52-F50F00000660}"/>
                </a:ext>
              </a:extLst>
            </p:cNvPr>
            <p:cNvSpPr/>
            <p:nvPr/>
          </p:nvSpPr>
          <p:spPr>
            <a:xfrm>
              <a:off x="8111245" y="1700204"/>
              <a:ext cx="4080756" cy="38031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bg1">
                      <a:lumMod val="50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web</a:t>
              </a:r>
              <a:r>
                <a:rPr kumimoji="1" lang="ja-JP" altLang="en-US" dirty="0">
                  <a:solidFill>
                    <a:schemeClr val="bg1">
                      <a:lumMod val="50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サイトの</a:t>
              </a:r>
              <a:endParaRPr kumimoji="1" lang="en-US" altLang="ja-JP" dirty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ctr"/>
              <a:r>
                <a:rPr lang="ja-JP" altLang="en-US" dirty="0">
                  <a:solidFill>
                    <a:schemeClr val="bg1">
                      <a:lumMod val="50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スクリーンショット</a:t>
              </a:r>
              <a:endParaRPr lang="en-US" altLang="ja-JP" dirty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ctr"/>
              <a:r>
                <a:rPr kumimoji="1" lang="ja-JP" altLang="en-US" dirty="0">
                  <a:solidFill>
                    <a:schemeClr val="bg1">
                      <a:lumMod val="50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など</a:t>
              </a:r>
              <a:endParaRPr kumimoji="1" lang="en-US" altLang="ja-JP" dirty="0">
                <a:solidFill>
                  <a:schemeClr val="bg1">
                    <a:lumMod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1962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EBC8A-847D-B319-1A68-88DBE0C3B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C3450CF6-2630-EE8D-6683-376871921286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サービス活用事例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2FDB6AA-D291-611C-9093-BBB936042858}"/>
              </a:ext>
            </a:extLst>
          </p:cNvPr>
          <p:cNvSpPr/>
          <p:nvPr/>
        </p:nvSpPr>
        <p:spPr>
          <a:xfrm>
            <a:off x="393619" y="1383302"/>
            <a:ext cx="1287665" cy="3077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クライアント名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007784E6-F40A-A661-F242-80071B80567A}"/>
              </a:ext>
            </a:extLst>
          </p:cNvPr>
          <p:cNvSpPr/>
          <p:nvPr/>
        </p:nvSpPr>
        <p:spPr>
          <a:xfrm>
            <a:off x="393619" y="1877182"/>
            <a:ext cx="1287665" cy="3077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導入サービス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534A548-B7F7-C5B3-8FC3-462122770A60}"/>
              </a:ext>
            </a:extLst>
          </p:cNvPr>
          <p:cNvSpPr/>
          <p:nvPr/>
        </p:nvSpPr>
        <p:spPr>
          <a:xfrm>
            <a:off x="393619" y="2371062"/>
            <a:ext cx="1287665" cy="3077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従業員規模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ACCE00-CC36-428D-0314-A96EEB8747A3}"/>
              </a:ext>
            </a:extLst>
          </p:cNvPr>
          <p:cNvSpPr txBox="1"/>
          <p:nvPr/>
        </p:nvSpPr>
        <p:spPr>
          <a:xfrm>
            <a:off x="1740905" y="1369202"/>
            <a:ext cx="4685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株式会社さま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2B5724-35FE-6BB1-C5DE-5FC95C416C34}"/>
              </a:ext>
            </a:extLst>
          </p:cNvPr>
          <p:cNvSpPr txBox="1"/>
          <p:nvPr/>
        </p:nvSpPr>
        <p:spPr>
          <a:xfrm>
            <a:off x="1740905" y="1863131"/>
            <a:ext cx="3094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〇〇〇〇〇〇〇〇〇〇〇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B693F3-3D3A-9BA2-27BB-6C5339132EEB}"/>
              </a:ext>
            </a:extLst>
          </p:cNvPr>
          <p:cNvSpPr/>
          <p:nvPr/>
        </p:nvSpPr>
        <p:spPr>
          <a:xfrm>
            <a:off x="393618" y="3794489"/>
            <a:ext cx="11400449" cy="2397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937DB3-397E-C9D4-7475-997CB6018B46}"/>
              </a:ext>
            </a:extLst>
          </p:cNvPr>
          <p:cNvSpPr/>
          <p:nvPr/>
        </p:nvSpPr>
        <p:spPr>
          <a:xfrm>
            <a:off x="5302250" y="1376963"/>
            <a:ext cx="6491817" cy="1800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画像・図解などの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イメージ図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860BB7E-F665-B197-1818-105B3150F199}"/>
              </a:ext>
            </a:extLst>
          </p:cNvPr>
          <p:cNvSpPr/>
          <p:nvPr/>
        </p:nvSpPr>
        <p:spPr>
          <a:xfrm>
            <a:off x="843813" y="4196535"/>
            <a:ext cx="1634146" cy="584754"/>
          </a:xfrm>
          <a:prstGeom prst="roundRect">
            <a:avLst>
              <a:gd name="adj" fmla="val 8760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19B34C-AE18-937B-48FB-B7C8FF3B5A3B}"/>
              </a:ext>
            </a:extLst>
          </p:cNvPr>
          <p:cNvSpPr txBox="1"/>
          <p:nvPr/>
        </p:nvSpPr>
        <p:spPr>
          <a:xfrm>
            <a:off x="2639638" y="4086614"/>
            <a:ext cx="8856210" cy="797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89AA1FFE-0FBA-4E54-AAA1-AF74205D86F5}"/>
              </a:ext>
            </a:extLst>
          </p:cNvPr>
          <p:cNvSpPr/>
          <p:nvPr/>
        </p:nvSpPr>
        <p:spPr>
          <a:xfrm>
            <a:off x="843813" y="5236695"/>
            <a:ext cx="1634146" cy="584754"/>
          </a:xfrm>
          <a:prstGeom prst="roundRect">
            <a:avLst>
              <a:gd name="adj" fmla="val 8760"/>
            </a:avLst>
          </a:prstGeom>
          <a:solidFill>
            <a:srgbClr val="004EA2"/>
          </a:solidFill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解決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26A9C70-109A-4AAC-DF62-7C104AF8D35C}"/>
              </a:ext>
            </a:extLst>
          </p:cNvPr>
          <p:cNvSpPr txBox="1"/>
          <p:nvPr/>
        </p:nvSpPr>
        <p:spPr>
          <a:xfrm>
            <a:off x="2639638" y="5124705"/>
            <a:ext cx="8856210" cy="797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</a:t>
            </a:r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A0C81140-CFCF-4F02-F75E-CD35EEF73766}"/>
              </a:ext>
            </a:extLst>
          </p:cNvPr>
          <p:cNvSpPr/>
          <p:nvPr/>
        </p:nvSpPr>
        <p:spPr>
          <a:xfrm rot="10800000">
            <a:off x="1558697" y="4929853"/>
            <a:ext cx="204376" cy="16627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B48A6AE5-BE9E-2092-EA4C-6424EAED827F}"/>
              </a:ext>
            </a:extLst>
          </p:cNvPr>
          <p:cNvSpPr/>
          <p:nvPr/>
        </p:nvSpPr>
        <p:spPr>
          <a:xfrm>
            <a:off x="393619" y="2870121"/>
            <a:ext cx="1287665" cy="3077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売上高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B980F5-1014-307F-D91F-2C2AF65EE707}"/>
              </a:ext>
            </a:extLst>
          </p:cNvPr>
          <p:cNvSpPr txBox="1"/>
          <p:nvPr/>
        </p:nvSpPr>
        <p:spPr>
          <a:xfrm>
            <a:off x="1740905" y="2356497"/>
            <a:ext cx="3094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〇〇〇〇〇〇〇〇〇〇〇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55200EE-D661-A3F5-043C-CA46C1912E60}"/>
              </a:ext>
            </a:extLst>
          </p:cNvPr>
          <p:cNvSpPr txBox="1"/>
          <p:nvPr/>
        </p:nvSpPr>
        <p:spPr>
          <a:xfrm>
            <a:off x="1740905" y="2870121"/>
            <a:ext cx="3094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〇〇〇〇〇〇〇〇〇〇〇</a:t>
            </a:r>
          </a:p>
        </p:txBody>
      </p:sp>
    </p:spTree>
    <p:extLst>
      <p:ext uri="{BB962C8B-B14F-4D97-AF65-F5344CB8AC3E}">
        <p14:creationId xmlns:p14="http://schemas.microsoft.com/office/powerpoint/2010/main" val="4276200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200BA-0444-E349-BDCD-16E9A8AEB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205A9D33-826F-F222-FA3D-1089CC057E37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費用対効果（または競合他社との違い）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6A7475-830D-E789-B17F-894FA95185CA}"/>
              </a:ext>
            </a:extLst>
          </p:cNvPr>
          <p:cNvSpPr/>
          <p:nvPr/>
        </p:nvSpPr>
        <p:spPr>
          <a:xfrm>
            <a:off x="880567" y="4857675"/>
            <a:ext cx="4148523" cy="12698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FCA212-70C9-BFC0-E1FC-5E2ECDEA0204}"/>
              </a:ext>
            </a:extLst>
          </p:cNvPr>
          <p:cNvSpPr/>
          <p:nvPr/>
        </p:nvSpPr>
        <p:spPr>
          <a:xfrm>
            <a:off x="880567" y="3594547"/>
            <a:ext cx="4148523" cy="12698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91B0D5-5063-DE46-0721-8730741EED0B}"/>
              </a:ext>
            </a:extLst>
          </p:cNvPr>
          <p:cNvSpPr/>
          <p:nvPr/>
        </p:nvSpPr>
        <p:spPr>
          <a:xfrm>
            <a:off x="880567" y="2325567"/>
            <a:ext cx="4148523" cy="12698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353646B-5305-C5F5-015F-D6257A72FB5C}"/>
              </a:ext>
            </a:extLst>
          </p:cNvPr>
          <p:cNvSpPr/>
          <p:nvPr/>
        </p:nvSpPr>
        <p:spPr>
          <a:xfrm>
            <a:off x="7162908" y="4857675"/>
            <a:ext cx="4148523" cy="1269889"/>
          </a:xfrm>
          <a:prstGeom prst="rect">
            <a:avLst/>
          </a:prstGeom>
          <a:solidFill>
            <a:srgbClr val="004EA2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C9012A-72A5-9EDA-F3AD-5E181124FA6D}"/>
              </a:ext>
            </a:extLst>
          </p:cNvPr>
          <p:cNvSpPr/>
          <p:nvPr/>
        </p:nvSpPr>
        <p:spPr>
          <a:xfrm>
            <a:off x="7162908" y="2325567"/>
            <a:ext cx="4148523" cy="2538869"/>
          </a:xfrm>
          <a:prstGeom prst="rect">
            <a:avLst/>
          </a:prstGeom>
          <a:solidFill>
            <a:schemeClr val="bg1"/>
          </a:solidFill>
          <a:ln w="12700">
            <a:solidFill>
              <a:srgbClr val="004EA2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CCE9A8F9-926F-B223-E6C7-14CB62F98986}"/>
              </a:ext>
            </a:extLst>
          </p:cNvPr>
          <p:cNvCxnSpPr>
            <a:cxnSpLocks/>
          </p:cNvCxnSpPr>
          <p:nvPr/>
        </p:nvCxnSpPr>
        <p:spPr>
          <a:xfrm>
            <a:off x="5029090" y="2319180"/>
            <a:ext cx="2064729" cy="2461514"/>
          </a:xfrm>
          <a:prstGeom prst="straightConnector1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5356A48-7DF9-71E9-2F47-AAA1F7869732}"/>
              </a:ext>
            </a:extLst>
          </p:cNvPr>
          <p:cNvCxnSpPr>
            <a:cxnSpLocks/>
          </p:cNvCxnSpPr>
          <p:nvPr/>
        </p:nvCxnSpPr>
        <p:spPr>
          <a:xfrm>
            <a:off x="716371" y="6127363"/>
            <a:ext cx="4476916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CABEB75-D5A5-3C96-0B45-66D98B77AD44}"/>
              </a:ext>
            </a:extLst>
          </p:cNvPr>
          <p:cNvCxnSpPr>
            <a:cxnSpLocks/>
          </p:cNvCxnSpPr>
          <p:nvPr/>
        </p:nvCxnSpPr>
        <p:spPr>
          <a:xfrm>
            <a:off x="6998712" y="6127363"/>
            <a:ext cx="4476916" cy="0"/>
          </a:xfrm>
          <a:prstGeom prst="line">
            <a:avLst/>
          </a:prstGeom>
          <a:ln w="12700">
            <a:solidFill>
              <a:srgbClr val="004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F1746227-EED5-79C8-3DB9-E37B8128ED5B}"/>
              </a:ext>
            </a:extLst>
          </p:cNvPr>
          <p:cNvSpPr/>
          <p:nvPr/>
        </p:nvSpPr>
        <p:spPr>
          <a:xfrm>
            <a:off x="716372" y="1521997"/>
            <a:ext cx="4476916" cy="468308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4F76184-C918-6934-BA03-43ADBB8FA2F1}"/>
              </a:ext>
            </a:extLst>
          </p:cNvPr>
          <p:cNvSpPr/>
          <p:nvPr/>
        </p:nvSpPr>
        <p:spPr>
          <a:xfrm>
            <a:off x="6998711" y="1521997"/>
            <a:ext cx="4476915" cy="468308"/>
          </a:xfrm>
          <a:prstGeom prst="roundRect">
            <a:avLst>
              <a:gd name="adj" fmla="val 50000"/>
            </a:avLst>
          </a:prstGeom>
          <a:solidFill>
            <a:srgbClr val="004EA2"/>
          </a:solidFill>
          <a:ln w="3175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4241502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74B26B-2C63-9E2C-BD94-23AD70E9C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E8579A5A-85DB-D927-FB46-A18E2964E642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お問い合わせ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DD01B8-5791-57FB-C7C7-703A10A9435F}"/>
              </a:ext>
            </a:extLst>
          </p:cNvPr>
          <p:cNvSpPr txBox="1"/>
          <p:nvPr/>
        </p:nvSpPr>
        <p:spPr>
          <a:xfrm>
            <a:off x="407531" y="5009379"/>
            <a:ext cx="11201359" cy="61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補足のテキストが入ります。テキストが入ります。テキストが入ります。テキストが入ります。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</a:t>
            </a:r>
            <a:endParaRPr lang="ja-JP" altLang="en-US" sz="1200" i="0" u="none" strike="noStrike" baseline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F8182F83-8B73-0169-5E87-49BD08C5660C}"/>
              </a:ext>
            </a:extLst>
          </p:cNvPr>
          <p:cNvSpPr>
            <a:spLocks/>
          </p:cNvSpPr>
          <p:nvPr/>
        </p:nvSpPr>
        <p:spPr>
          <a:xfrm>
            <a:off x="6287691" y="2645848"/>
            <a:ext cx="5321199" cy="2007288"/>
          </a:xfrm>
          <a:prstGeom prst="roundRect">
            <a:avLst>
              <a:gd name="adj" fmla="val 3165"/>
            </a:avLst>
          </a:prstGeom>
          <a:solidFill>
            <a:schemeClr val="bg1"/>
          </a:solidFill>
          <a:ln w="3175">
            <a:solidFill>
              <a:srgbClr val="004EA2"/>
            </a:solidFill>
          </a:ln>
          <a:effectLst>
            <a:outerShdw blurRad="254000" dist="38100" dir="5400000" algn="t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49D28DE-0355-3CA1-5976-D2776E48861D}"/>
              </a:ext>
            </a:extLst>
          </p:cNvPr>
          <p:cNvSpPr/>
          <p:nvPr/>
        </p:nvSpPr>
        <p:spPr>
          <a:xfrm>
            <a:off x="6337530" y="2908222"/>
            <a:ext cx="52979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無料相談フォーム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A8A38143-F010-9E9F-1F7D-AF55FA7B94CC}"/>
              </a:ext>
            </a:extLst>
          </p:cNvPr>
          <p:cNvSpPr/>
          <p:nvPr/>
        </p:nvSpPr>
        <p:spPr>
          <a:xfrm>
            <a:off x="407806" y="2645847"/>
            <a:ext cx="5321199" cy="2007288"/>
          </a:xfrm>
          <a:prstGeom prst="roundRect">
            <a:avLst>
              <a:gd name="adj" fmla="val 3165"/>
            </a:avLst>
          </a:prstGeom>
          <a:solidFill>
            <a:schemeClr val="bg1"/>
          </a:solidFill>
          <a:ln w="3175">
            <a:solidFill>
              <a:srgbClr val="004EA2"/>
            </a:solidFill>
          </a:ln>
          <a:effectLst>
            <a:outerShdw blurRad="254000" dist="38100" dir="5400000" algn="t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232AA7E-EA81-3229-FC21-A7EE3E980EBF}"/>
              </a:ext>
            </a:extLst>
          </p:cNvPr>
          <p:cNvSpPr/>
          <p:nvPr/>
        </p:nvSpPr>
        <p:spPr>
          <a:xfrm>
            <a:off x="1801977" y="2914634"/>
            <a:ext cx="25328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電話番号</a:t>
            </a:r>
            <a:endParaRPr lang="en-US" altLang="ja-JP" sz="16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5512C84-42D1-B32E-3437-74BB746885D4}"/>
              </a:ext>
            </a:extLst>
          </p:cNvPr>
          <p:cNvSpPr txBox="1"/>
          <p:nvPr/>
        </p:nvSpPr>
        <p:spPr>
          <a:xfrm>
            <a:off x="1724583" y="3219190"/>
            <a:ext cx="2687648" cy="58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4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00-0000-0000</a:t>
            </a:r>
            <a:endParaRPr lang="ja-JP" altLang="en-US" sz="2400" b="1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4DF4968-C454-F99E-48AF-1E11C02A473D}"/>
              </a:ext>
            </a:extLst>
          </p:cNvPr>
          <p:cNvSpPr txBox="1"/>
          <p:nvPr/>
        </p:nvSpPr>
        <p:spPr>
          <a:xfrm>
            <a:off x="407530" y="3881101"/>
            <a:ext cx="532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対応可能な時間帯：平日 </a:t>
            </a:r>
            <a:r>
              <a:rPr lang="en-US" altLang="ja-JP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時～</a:t>
            </a:r>
            <a:r>
              <a:rPr lang="en-US" altLang="ja-JP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 </a:t>
            </a:r>
            <a:r>
              <a:rPr lang="en-US" altLang="ja-JP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 </a:t>
            </a:r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土日祝は休み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26EBA78-8CF1-2E71-0F53-96E0488E53EC}"/>
              </a:ext>
            </a:extLst>
          </p:cNvPr>
          <p:cNvSpPr txBox="1"/>
          <p:nvPr/>
        </p:nvSpPr>
        <p:spPr>
          <a:xfrm>
            <a:off x="6287691" y="4095403"/>
            <a:ext cx="5269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受付：</a:t>
            </a:r>
            <a:r>
              <a:rPr lang="en-US" altLang="ja-JP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24</a:t>
            </a:r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時間 </a:t>
            </a:r>
            <a:r>
              <a:rPr lang="en-US" altLang="ja-JP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 365</a:t>
            </a:r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日受付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8AC18A3-0F6B-F937-111C-3D67F69879A5}"/>
              </a:ext>
            </a:extLst>
          </p:cNvPr>
          <p:cNvSpPr txBox="1"/>
          <p:nvPr/>
        </p:nvSpPr>
        <p:spPr>
          <a:xfrm>
            <a:off x="459986" y="4134975"/>
            <a:ext cx="5269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lang="ja-JP" altLang="en-US" sz="1200" i="0" u="none" strike="noStrike" baseline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営業担当が受電いたします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5EBFDE-85CA-94E3-A1BC-D5AE173E6C14}"/>
              </a:ext>
            </a:extLst>
          </p:cNvPr>
          <p:cNvSpPr txBox="1"/>
          <p:nvPr/>
        </p:nvSpPr>
        <p:spPr>
          <a:xfrm>
            <a:off x="583136" y="1543183"/>
            <a:ext cx="11025729" cy="797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F67BB529-3A9A-4D28-7BAE-DC377582F4F7}"/>
              </a:ext>
            </a:extLst>
          </p:cNvPr>
          <p:cNvSpPr/>
          <p:nvPr/>
        </p:nvSpPr>
        <p:spPr>
          <a:xfrm>
            <a:off x="7215149" y="3390791"/>
            <a:ext cx="3414241" cy="506673"/>
          </a:xfrm>
          <a:prstGeom prst="roundRect">
            <a:avLst>
              <a:gd name="adj" fmla="val 50000"/>
            </a:avLst>
          </a:prstGeom>
          <a:solidFill>
            <a:srgbClr val="004EA2"/>
          </a:solidFill>
          <a:ln w="3175"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お問い合わせはこちら</a:t>
            </a:r>
          </a:p>
        </p:txBody>
      </p:sp>
    </p:spTree>
    <p:extLst>
      <p:ext uri="{BB962C8B-B14F-4D97-AF65-F5344CB8AC3E}">
        <p14:creationId xmlns:p14="http://schemas.microsoft.com/office/powerpoint/2010/main" val="1596366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38FD9-2FE4-2BA9-A0C2-96DE4D195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CFE5EB5B-2EAD-E2CD-1D54-06246D0F9690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関連資料のご紹介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0C96759-EF13-89D8-DA56-F2DDF270A81B}"/>
              </a:ext>
            </a:extLst>
          </p:cNvPr>
          <p:cNvSpPr/>
          <p:nvPr/>
        </p:nvSpPr>
        <p:spPr>
          <a:xfrm>
            <a:off x="423512" y="1192754"/>
            <a:ext cx="3651635" cy="2054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表紙画像とリンク先埋め込み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E62A87E-466C-BBCD-C5FD-85501C8D1955}"/>
              </a:ext>
            </a:extLst>
          </p:cNvPr>
          <p:cNvSpPr/>
          <p:nvPr/>
        </p:nvSpPr>
        <p:spPr>
          <a:xfrm>
            <a:off x="4270184" y="1192754"/>
            <a:ext cx="3651635" cy="2054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表紙画像とリンク先埋め込み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876C74-02E1-684A-363C-53FC2884B93D}"/>
              </a:ext>
            </a:extLst>
          </p:cNvPr>
          <p:cNvSpPr txBox="1"/>
          <p:nvPr/>
        </p:nvSpPr>
        <p:spPr>
          <a:xfrm>
            <a:off x="423513" y="3332753"/>
            <a:ext cx="36516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資料のタイトルが入ります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7DD967-B9AD-EBEB-7077-4582FF8E0609}"/>
              </a:ext>
            </a:extLst>
          </p:cNvPr>
          <p:cNvSpPr txBox="1"/>
          <p:nvPr/>
        </p:nvSpPr>
        <p:spPr>
          <a:xfrm>
            <a:off x="4270185" y="3332753"/>
            <a:ext cx="36516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資料のタイトルが入ります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D1B5C9E-CA4D-0160-CB16-2C889BCCD995}"/>
              </a:ext>
            </a:extLst>
          </p:cNvPr>
          <p:cNvSpPr/>
          <p:nvPr/>
        </p:nvSpPr>
        <p:spPr>
          <a:xfrm>
            <a:off x="423512" y="3893621"/>
            <a:ext cx="3651635" cy="2054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表紙画像とリンク先埋め込み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FED643-8BCA-E145-40A8-C3C6C63E0A61}"/>
              </a:ext>
            </a:extLst>
          </p:cNvPr>
          <p:cNvSpPr/>
          <p:nvPr/>
        </p:nvSpPr>
        <p:spPr>
          <a:xfrm>
            <a:off x="4270184" y="3893621"/>
            <a:ext cx="3651635" cy="2054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表紙画像とリンク先埋め込み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6250A0-8360-8AA1-A6A1-B56BAE8737D6}"/>
              </a:ext>
            </a:extLst>
          </p:cNvPr>
          <p:cNvSpPr txBox="1"/>
          <p:nvPr/>
        </p:nvSpPr>
        <p:spPr>
          <a:xfrm>
            <a:off x="423513" y="6033620"/>
            <a:ext cx="36516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資料のタイトルが入ります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A29780E-3E03-EEB5-C6D0-E48811938AAE}"/>
              </a:ext>
            </a:extLst>
          </p:cNvPr>
          <p:cNvSpPr txBox="1"/>
          <p:nvPr/>
        </p:nvSpPr>
        <p:spPr>
          <a:xfrm>
            <a:off x="4270185" y="6033620"/>
            <a:ext cx="36516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資料のタイトルが入ります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9EED833-7D67-8EB3-A6DD-75721250120A}"/>
              </a:ext>
            </a:extLst>
          </p:cNvPr>
          <p:cNvSpPr/>
          <p:nvPr/>
        </p:nvSpPr>
        <p:spPr>
          <a:xfrm>
            <a:off x="8116854" y="1192754"/>
            <a:ext cx="3651635" cy="2054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表紙画像とリンク先埋め込み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DAA8910-32DC-9C95-ACA2-EFB83F073E99}"/>
              </a:ext>
            </a:extLst>
          </p:cNvPr>
          <p:cNvSpPr txBox="1"/>
          <p:nvPr/>
        </p:nvSpPr>
        <p:spPr>
          <a:xfrm>
            <a:off x="8116855" y="3332753"/>
            <a:ext cx="36516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資料のタイトルが入ります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2884C18-171F-37FA-4DF1-AD39AEE2FC67}"/>
              </a:ext>
            </a:extLst>
          </p:cNvPr>
          <p:cNvSpPr/>
          <p:nvPr/>
        </p:nvSpPr>
        <p:spPr>
          <a:xfrm>
            <a:off x="8116854" y="3893621"/>
            <a:ext cx="3651635" cy="2054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表紙画像とリンク先埋め込み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6CDC2EF-783A-EE61-C760-05F91A9F3231}"/>
              </a:ext>
            </a:extLst>
          </p:cNvPr>
          <p:cNvSpPr txBox="1"/>
          <p:nvPr/>
        </p:nvSpPr>
        <p:spPr>
          <a:xfrm>
            <a:off x="8116855" y="6033620"/>
            <a:ext cx="36516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資料のタイトルが入ります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9621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A5E93-FDC9-0CD1-4DD7-719C3C111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C0F776A1-CE50-5342-87D4-B00ECB80110A}"/>
              </a:ext>
            </a:extLst>
          </p:cNvPr>
          <p:cNvSpPr/>
          <p:nvPr/>
        </p:nvSpPr>
        <p:spPr>
          <a:xfrm>
            <a:off x="406278" y="1652708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会社名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FC0E47C-F0E8-0D29-06E9-8D2DA5163E2D}"/>
              </a:ext>
            </a:extLst>
          </p:cNvPr>
          <p:cNvSpPr/>
          <p:nvPr/>
        </p:nvSpPr>
        <p:spPr>
          <a:xfrm>
            <a:off x="406278" y="2285332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代表取締役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2739EA93-76E4-DF63-D7FC-9BBE34351E07}"/>
              </a:ext>
            </a:extLst>
          </p:cNvPr>
          <p:cNvSpPr/>
          <p:nvPr/>
        </p:nvSpPr>
        <p:spPr>
          <a:xfrm>
            <a:off x="406278" y="2917956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本社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73C1687-AE6F-8E3E-D76E-824C873EC798}"/>
              </a:ext>
            </a:extLst>
          </p:cNvPr>
          <p:cNvSpPr/>
          <p:nvPr/>
        </p:nvSpPr>
        <p:spPr>
          <a:xfrm>
            <a:off x="406278" y="3550580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設立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D9AE19D2-BF05-5110-5F8F-21913C6DCF02}"/>
              </a:ext>
            </a:extLst>
          </p:cNvPr>
          <p:cNvSpPr/>
          <p:nvPr/>
        </p:nvSpPr>
        <p:spPr>
          <a:xfrm>
            <a:off x="406278" y="4183204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社員数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D109DE7F-7357-D177-9962-F1C6BF477DBA}"/>
              </a:ext>
            </a:extLst>
          </p:cNvPr>
          <p:cNvSpPr/>
          <p:nvPr/>
        </p:nvSpPr>
        <p:spPr>
          <a:xfrm>
            <a:off x="406278" y="4815830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事業内容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00B441C-E68C-28DF-FA04-55E9A3CB02BB}"/>
              </a:ext>
            </a:extLst>
          </p:cNvPr>
          <p:cNvSpPr txBox="1"/>
          <p:nvPr/>
        </p:nvSpPr>
        <p:spPr>
          <a:xfrm>
            <a:off x="1640728" y="1700451"/>
            <a:ext cx="61098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株式会社〇〇〇〇〇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A9F6D88-C23B-3639-4695-6EC47562E94C}"/>
              </a:ext>
            </a:extLst>
          </p:cNvPr>
          <p:cNvSpPr txBox="1"/>
          <p:nvPr/>
        </p:nvSpPr>
        <p:spPr>
          <a:xfrm>
            <a:off x="1640727" y="4779901"/>
            <a:ext cx="6258683" cy="427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〇〇〇〇〇〇〇〇〇〇〇〇〇〇〇〇〇〇〇〇〇〇〇〇〇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0C542F4-FBDA-1B8F-3A22-329DC718EAD5}"/>
              </a:ext>
            </a:extLst>
          </p:cNvPr>
          <p:cNvSpPr txBox="1">
            <a:spLocks/>
          </p:cNvSpPr>
          <p:nvPr/>
        </p:nvSpPr>
        <p:spPr>
          <a:xfrm>
            <a:off x="406278" y="415740"/>
            <a:ext cx="4233455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会社概要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326E0DE-1A4C-F18A-FE52-86B0D8805D7A}"/>
              </a:ext>
            </a:extLst>
          </p:cNvPr>
          <p:cNvSpPr txBox="1"/>
          <p:nvPr/>
        </p:nvSpPr>
        <p:spPr>
          <a:xfrm>
            <a:off x="1640728" y="2335476"/>
            <a:ext cx="61098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CD947A9-3FCD-1EF7-9E32-FA636A9B833D}"/>
              </a:ext>
            </a:extLst>
          </p:cNvPr>
          <p:cNvSpPr txBox="1"/>
          <p:nvPr/>
        </p:nvSpPr>
        <p:spPr>
          <a:xfrm>
            <a:off x="1640728" y="2963521"/>
            <a:ext cx="61098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東京都〇〇〇〇〇〇〇〇〇〇〇〇〇〇〇〇〇〇〇〇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B3224EF-8E73-1F40-A020-E253A03CB9EA}"/>
              </a:ext>
            </a:extLst>
          </p:cNvPr>
          <p:cNvSpPr txBox="1"/>
          <p:nvPr/>
        </p:nvSpPr>
        <p:spPr>
          <a:xfrm>
            <a:off x="1640728" y="4212295"/>
            <a:ext cx="61098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名（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20xx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</a:t>
            </a:r>
            <a:r>
              <a:rPr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日現在）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F2C8915-CBBF-5A19-F6B1-771C44E0EC81}"/>
              </a:ext>
            </a:extLst>
          </p:cNvPr>
          <p:cNvSpPr txBox="1"/>
          <p:nvPr/>
        </p:nvSpPr>
        <p:spPr>
          <a:xfrm>
            <a:off x="1640728" y="3611246"/>
            <a:ext cx="610989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20xx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3548682-3625-AA5B-68F8-32FEB302DCB2}"/>
              </a:ext>
            </a:extLst>
          </p:cNvPr>
          <p:cNvSpPr/>
          <p:nvPr/>
        </p:nvSpPr>
        <p:spPr>
          <a:xfrm>
            <a:off x="406278" y="5443875"/>
            <a:ext cx="1181222" cy="413757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取引先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A56226-40F7-1EAB-0F4E-908ACC6DFBBF}"/>
              </a:ext>
            </a:extLst>
          </p:cNvPr>
          <p:cNvSpPr txBox="1"/>
          <p:nvPr/>
        </p:nvSpPr>
        <p:spPr>
          <a:xfrm>
            <a:off x="1640727" y="5407946"/>
            <a:ext cx="6258683" cy="427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〇〇〇〇〇〇〇〇〇〇〇〇〇〇〇〇〇〇〇〇〇〇〇〇〇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33F449B-87DF-CFFB-9644-9E397F4F0E42}"/>
              </a:ext>
            </a:extLst>
          </p:cNvPr>
          <p:cNvSpPr/>
          <p:nvPr/>
        </p:nvSpPr>
        <p:spPr>
          <a:xfrm>
            <a:off x="7603959" y="1650225"/>
            <a:ext cx="4181764" cy="2016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社内風景・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イメージ写真など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5B5657-4820-9FB9-8B4D-E5A73DB71A91}"/>
              </a:ext>
            </a:extLst>
          </p:cNvPr>
          <p:cNvSpPr/>
          <p:nvPr/>
        </p:nvSpPr>
        <p:spPr>
          <a:xfrm>
            <a:off x="7603959" y="3841193"/>
            <a:ext cx="4181764" cy="2016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社内風景・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イメージ写真など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07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48903-C31D-AEDD-D4B1-03AA44CF5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B57CA5B-5A56-4FB4-B673-9E53848BF9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7B0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1D803E-06C7-CAC2-E2E9-DD6AA96D52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ヒラギノ角ゴ ProN W6" panose="020B0600000000000000" pitchFamily="34" charset="-128"/>
                <a:ea typeface="ヒラギノ角ゴ ProN W6" panose="020B0600000000000000" pitchFamily="34" charset="-128"/>
                <a:cs typeface="Arial" panose="020B0604020202020204" pitchFamily="34" charset="0"/>
                <a:sym typeface="Noto Sans Ligh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Noto Sans Light"/>
                <a:ea typeface="Noto Sans Light"/>
                <a:cs typeface="Noto Sans Light"/>
                <a:sym typeface="Noto Sans Light"/>
              </a:defRPr>
            </a:lvl9pPr>
          </a:lstStyle>
          <a:p>
            <a:pPr algn="l"/>
            <a:fld id="{00000000-1234-1234-1234-123412341234}" type="slidenum">
              <a:rPr lang="en-US" altLang="ja-JP" smtClean="0"/>
              <a:pPr algn="l"/>
              <a:t>2</a:t>
            </a:fld>
            <a:endParaRPr lang="ja-JP" altLang="en-US" b="1" dirty="0">
              <a:solidFill>
                <a:schemeClr val="bg1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725F3F-FC17-5768-C480-DC1598C47A97}"/>
              </a:ext>
            </a:extLst>
          </p:cNvPr>
          <p:cNvSpPr txBox="1"/>
          <p:nvPr/>
        </p:nvSpPr>
        <p:spPr>
          <a:xfrm>
            <a:off x="0" y="476672"/>
            <a:ext cx="12192000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このテンプレートを</a:t>
            </a:r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DL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頂いた方へ</a:t>
            </a:r>
            <a:endParaRPr lang="en-US" altLang="ja-JP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AAAC28-F5C5-1429-01F2-5F3C7EE9CD67}"/>
              </a:ext>
            </a:extLst>
          </p:cNvPr>
          <p:cNvSpPr txBox="1"/>
          <p:nvPr/>
        </p:nvSpPr>
        <p:spPr>
          <a:xfrm>
            <a:off x="2218242" y="4145263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https://enpreth.jp/slide-consignment/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493D475-0DE1-F0DF-E388-0FF810508D6C}"/>
              </a:ext>
            </a:extLst>
          </p:cNvPr>
          <p:cNvSpPr txBox="1"/>
          <p:nvPr/>
        </p:nvSpPr>
        <p:spPr>
          <a:xfrm>
            <a:off x="0" y="1340043"/>
            <a:ext cx="121920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資料の企画やデザインにお困りの場合は</a:t>
            </a:r>
            <a:endParaRPr lang="en-US" altLang="ja-JP" sz="3600" b="1" dirty="0">
              <a:solidFill>
                <a:schemeClr val="bg1"/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ぜひ私たちエンプレスへお任せください</a:t>
            </a:r>
            <a:endParaRPr lang="en-US" altLang="ja-JP" sz="3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7CE34C-7007-9252-A73E-C54E84A8F077}"/>
              </a:ext>
            </a:extLst>
          </p:cNvPr>
          <p:cNvSpPr txBox="1"/>
          <p:nvPr/>
        </p:nvSpPr>
        <p:spPr>
          <a:xfrm>
            <a:off x="3698596" y="355958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資料作成のサポートをさせて頂けませんか？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CFA726-8F60-85A6-7D4A-F3257A45AA0D}"/>
              </a:ext>
            </a:extLst>
          </p:cNvPr>
          <p:cNvSpPr txBox="1"/>
          <p:nvPr/>
        </p:nvSpPr>
        <p:spPr>
          <a:xfrm>
            <a:off x="3698596" y="5302208"/>
            <a:ext cx="4794808" cy="476071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ホワイトペーパーのテンプレートプレゼント中</a:t>
            </a:r>
            <a:endParaRPr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E1D60A-5842-C02B-1A48-3B6F0A981E46}"/>
              </a:ext>
            </a:extLst>
          </p:cNvPr>
          <p:cNvSpPr txBox="1"/>
          <p:nvPr/>
        </p:nvSpPr>
        <p:spPr>
          <a:xfrm>
            <a:off x="2218242" y="5821559"/>
            <a:ext cx="775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https://enpreth.jp/white-paper/</a:t>
            </a:r>
          </a:p>
        </p:txBody>
      </p:sp>
    </p:spTree>
    <p:extLst>
      <p:ext uri="{BB962C8B-B14F-4D97-AF65-F5344CB8AC3E}">
        <p14:creationId xmlns:p14="http://schemas.microsoft.com/office/powerpoint/2010/main" val="387601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73770B2-1117-CF3A-D833-7797E82BC0B1}"/>
              </a:ext>
            </a:extLst>
          </p:cNvPr>
          <p:cNvSpPr/>
          <p:nvPr/>
        </p:nvSpPr>
        <p:spPr>
          <a:xfrm>
            <a:off x="-1" y="-5788"/>
            <a:ext cx="12192000" cy="6228788"/>
          </a:xfrm>
          <a:prstGeom prst="rect">
            <a:avLst/>
          </a:prstGeom>
          <a:gradFill flip="none" rotWithShape="1">
            <a:gsLst>
              <a:gs pos="0">
                <a:srgbClr val="4069C4"/>
              </a:gs>
              <a:gs pos="54000">
                <a:srgbClr val="459FC8"/>
              </a:gs>
              <a:gs pos="100000">
                <a:srgbClr val="B0C8F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D90C0A1-067B-5DD6-FEDC-B2BD7FCC1920}"/>
              </a:ext>
            </a:extLst>
          </p:cNvPr>
          <p:cNvSpPr txBox="1"/>
          <p:nvPr/>
        </p:nvSpPr>
        <p:spPr>
          <a:xfrm>
            <a:off x="214230" y="6407507"/>
            <a:ext cx="17669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©company Inc.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73F49D2-0365-A508-7028-71DD54D8E32E}"/>
              </a:ext>
            </a:extLst>
          </p:cNvPr>
          <p:cNvSpPr/>
          <p:nvPr/>
        </p:nvSpPr>
        <p:spPr>
          <a:xfrm>
            <a:off x="10309253" y="6398373"/>
            <a:ext cx="1668517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ロゴ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68E0644-3358-4874-72A1-3CE0C903D83C}"/>
              </a:ext>
            </a:extLst>
          </p:cNvPr>
          <p:cNvSpPr/>
          <p:nvPr/>
        </p:nvSpPr>
        <p:spPr>
          <a:xfrm>
            <a:off x="8009466" y="1312883"/>
            <a:ext cx="3405804" cy="34058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EB99FFE-632E-C525-C187-B8BEE58D4B5F}"/>
              </a:ext>
            </a:extLst>
          </p:cNvPr>
          <p:cNvSpPr txBox="1"/>
          <p:nvPr/>
        </p:nvSpPr>
        <p:spPr>
          <a:xfrm>
            <a:off x="573782" y="1736782"/>
            <a:ext cx="7109639" cy="2041585"/>
          </a:xfrm>
          <a:prstGeom prst="rect">
            <a:avLst/>
          </a:prstGeom>
          <a:noFill/>
          <a:effectLst>
            <a:glow>
              <a:schemeClr val="bg1"/>
            </a:glow>
          </a:effectLst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ja-JP" altLang="en-US" sz="60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ホワイトペーパーの</a:t>
            </a:r>
            <a:endParaRPr lang="en-US" altLang="ja-JP" sz="6000" b="1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ja-JP" altLang="en-US" sz="60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テーマが入ります</a:t>
            </a:r>
            <a:endParaRPr lang="en-US" altLang="ja-JP" sz="6000" b="1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B3E72C-D19E-79AD-D4DC-5DC36891C06A}"/>
              </a:ext>
            </a:extLst>
          </p:cNvPr>
          <p:cNvSpPr txBox="1"/>
          <p:nvPr/>
        </p:nvSpPr>
        <p:spPr>
          <a:xfrm>
            <a:off x="573782" y="3957210"/>
            <a:ext cx="4134465" cy="523220"/>
          </a:xfrm>
          <a:prstGeom prst="rect">
            <a:avLst/>
          </a:prstGeom>
          <a:noFill/>
          <a:effectLst>
            <a:glow>
              <a:schemeClr val="bg1"/>
            </a:glow>
          </a:effectLst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ja-JP" altLang="en-US" sz="280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サブタイトルが入ります</a:t>
            </a:r>
            <a:endParaRPr lang="en-US" altLang="ja-JP" sz="280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F3F30F6-AE0E-C258-5838-3F0B59C333C3}"/>
              </a:ext>
            </a:extLst>
          </p:cNvPr>
          <p:cNvGrpSpPr/>
          <p:nvPr/>
        </p:nvGrpSpPr>
        <p:grpSpPr>
          <a:xfrm>
            <a:off x="8739981" y="1128376"/>
            <a:ext cx="1944773" cy="3502328"/>
            <a:chOff x="5807969" y="2708920"/>
            <a:chExt cx="1079586" cy="1944218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C982F80A-4E4D-5BA2-717D-F1A31BBC697B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楕円 33">
              <a:extLst>
                <a:ext uri="{FF2B5EF4-FFF2-40B4-BE49-F238E27FC236}">
                  <a16:creationId xmlns:a16="http://schemas.microsoft.com/office/drawing/2014/main" id="{81A987B4-6119-95EE-A292-BA3E1196ACC9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999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BB2621-3474-2E9A-24E1-255498016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D6B32EA2-BAB3-B562-4A4B-CA248C87F050}"/>
              </a:ext>
            </a:extLst>
          </p:cNvPr>
          <p:cNvSpPr txBox="1">
            <a:spLocks/>
          </p:cNvSpPr>
          <p:nvPr/>
        </p:nvSpPr>
        <p:spPr>
          <a:xfrm>
            <a:off x="406278" y="415740"/>
            <a:ext cx="6002989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本ホワイトペーパーで学べること</a:t>
            </a:r>
          </a:p>
        </p:txBody>
      </p: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F60C542A-7AA4-0ABA-B815-4D689CFD21AC}"/>
              </a:ext>
            </a:extLst>
          </p:cNvPr>
          <p:cNvCxnSpPr>
            <a:cxnSpLocks/>
          </p:cNvCxnSpPr>
          <p:nvPr/>
        </p:nvCxnSpPr>
        <p:spPr>
          <a:xfrm>
            <a:off x="8738604" y="2480172"/>
            <a:ext cx="2539442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楕円 1">
            <a:extLst>
              <a:ext uri="{FF2B5EF4-FFF2-40B4-BE49-F238E27FC236}">
                <a16:creationId xmlns:a16="http://schemas.microsoft.com/office/drawing/2014/main" id="{D9826E0D-5D65-6C06-0359-2A41B8652CFB}"/>
              </a:ext>
            </a:extLst>
          </p:cNvPr>
          <p:cNvSpPr/>
          <p:nvPr/>
        </p:nvSpPr>
        <p:spPr>
          <a:xfrm>
            <a:off x="1930107" y="1692317"/>
            <a:ext cx="510540" cy="510540"/>
          </a:xfrm>
          <a:prstGeom prst="ellipse">
            <a:avLst/>
          </a:prstGeom>
          <a:gradFill flip="none" rotWithShape="1">
            <a:gsLst>
              <a:gs pos="0">
                <a:srgbClr val="406AC4"/>
              </a:gs>
              <a:gs pos="55000">
                <a:srgbClr val="459BC8"/>
              </a:gs>
              <a:gs pos="100000">
                <a:srgbClr val="ABC6F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</a:rPr>
              <a:t>1</a:t>
            </a:r>
            <a:endParaRPr kumimoji="1" lang="ja-JP" altLang="en-US" b="1" dirty="0">
              <a:latin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44BF37-D80D-8D5A-1AC6-D8BDE39D327B}"/>
              </a:ext>
            </a:extLst>
          </p:cNvPr>
          <p:cNvSpPr txBox="1"/>
          <p:nvPr/>
        </p:nvSpPr>
        <p:spPr>
          <a:xfrm>
            <a:off x="643028" y="2543551"/>
            <a:ext cx="30846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20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E18174-0CDD-DB98-9490-6F6B17D2862B}"/>
              </a:ext>
            </a:extLst>
          </p:cNvPr>
          <p:cNvSpPr txBox="1"/>
          <p:nvPr/>
        </p:nvSpPr>
        <p:spPr>
          <a:xfrm>
            <a:off x="643028" y="3045911"/>
            <a:ext cx="3084697" cy="1166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C387B8-9843-2F90-BC31-072323E2458E}"/>
              </a:ext>
            </a:extLst>
          </p:cNvPr>
          <p:cNvSpPr txBox="1"/>
          <p:nvPr/>
        </p:nvSpPr>
        <p:spPr>
          <a:xfrm>
            <a:off x="4656228" y="2543551"/>
            <a:ext cx="30846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20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C7E788-C0F4-8456-A86B-C705D94902D8}"/>
              </a:ext>
            </a:extLst>
          </p:cNvPr>
          <p:cNvSpPr txBox="1"/>
          <p:nvPr/>
        </p:nvSpPr>
        <p:spPr>
          <a:xfrm>
            <a:off x="4656228" y="3045911"/>
            <a:ext cx="3084697" cy="1166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8D89293-5005-F545-021F-E2D0AF1E2383}"/>
              </a:ext>
            </a:extLst>
          </p:cNvPr>
          <p:cNvSpPr/>
          <p:nvPr/>
        </p:nvSpPr>
        <p:spPr>
          <a:xfrm>
            <a:off x="393618" y="4880299"/>
            <a:ext cx="11400449" cy="13112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D8C8C0C-DCA1-3C96-DB36-9161B9912343}"/>
              </a:ext>
            </a:extLst>
          </p:cNvPr>
          <p:cNvSpPr txBox="1"/>
          <p:nvPr/>
        </p:nvSpPr>
        <p:spPr>
          <a:xfrm>
            <a:off x="393618" y="5322006"/>
            <a:ext cx="11400449" cy="427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5DDFD23-58D4-EC83-30A9-19D2C1F68760}"/>
              </a:ext>
            </a:extLst>
          </p:cNvPr>
          <p:cNvSpPr txBox="1"/>
          <p:nvPr/>
        </p:nvSpPr>
        <p:spPr>
          <a:xfrm>
            <a:off x="8548765" y="2543551"/>
            <a:ext cx="30846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2000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CE9DB35-BCF3-EEF2-4AA1-5ED321E2E3EC}"/>
              </a:ext>
            </a:extLst>
          </p:cNvPr>
          <p:cNvSpPr txBox="1"/>
          <p:nvPr/>
        </p:nvSpPr>
        <p:spPr>
          <a:xfrm>
            <a:off x="8548765" y="3045911"/>
            <a:ext cx="3084697" cy="1166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BF85C97D-4F3C-2A56-FC38-1D48FA323C69}"/>
              </a:ext>
            </a:extLst>
          </p:cNvPr>
          <p:cNvSpPr/>
          <p:nvPr/>
        </p:nvSpPr>
        <p:spPr>
          <a:xfrm>
            <a:off x="5920002" y="1692317"/>
            <a:ext cx="510540" cy="510540"/>
          </a:xfrm>
          <a:prstGeom prst="ellipse">
            <a:avLst/>
          </a:prstGeom>
          <a:gradFill flip="none" rotWithShape="1">
            <a:gsLst>
              <a:gs pos="0">
                <a:srgbClr val="406AC4"/>
              </a:gs>
              <a:gs pos="55000">
                <a:srgbClr val="459BC8"/>
              </a:gs>
              <a:gs pos="100000">
                <a:srgbClr val="ABC6F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</a:rPr>
              <a:t>2</a:t>
            </a:r>
            <a:endParaRPr kumimoji="1" lang="ja-JP" altLang="en-US" b="1" dirty="0">
              <a:latin typeface="Arial" panose="020B0604020202020204" pitchFamily="34" charset="0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CB02A689-9823-B201-BA53-6A37FFA9905A}"/>
              </a:ext>
            </a:extLst>
          </p:cNvPr>
          <p:cNvSpPr/>
          <p:nvPr/>
        </p:nvSpPr>
        <p:spPr>
          <a:xfrm>
            <a:off x="9823101" y="1692317"/>
            <a:ext cx="510540" cy="510540"/>
          </a:xfrm>
          <a:prstGeom prst="ellipse">
            <a:avLst/>
          </a:prstGeom>
          <a:gradFill flip="none" rotWithShape="1">
            <a:gsLst>
              <a:gs pos="0">
                <a:srgbClr val="406AC4"/>
              </a:gs>
              <a:gs pos="55000">
                <a:srgbClr val="459BC8"/>
              </a:gs>
              <a:gs pos="100000">
                <a:srgbClr val="ABC6F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</a:rPr>
              <a:t>3</a:t>
            </a:r>
            <a:endParaRPr kumimoji="1" lang="ja-JP" altLang="en-US" b="1" dirty="0">
              <a:latin typeface="Arial" panose="020B0604020202020204" pitchFamily="34" charset="0"/>
            </a:endParaRPr>
          </a:p>
        </p:txBody>
      </p:sp>
      <p:sp>
        <p:nvSpPr>
          <p:cNvPr id="27" name="四角形: 角を丸くする 4">
            <a:extLst>
              <a:ext uri="{FF2B5EF4-FFF2-40B4-BE49-F238E27FC236}">
                <a16:creationId xmlns:a16="http://schemas.microsoft.com/office/drawing/2014/main" id="{A0BFFF6E-C3E9-96AC-A43C-69F5663033BE}"/>
              </a:ext>
            </a:extLst>
          </p:cNvPr>
          <p:cNvSpPr/>
          <p:nvPr/>
        </p:nvSpPr>
        <p:spPr>
          <a:xfrm>
            <a:off x="5424307" y="4736367"/>
            <a:ext cx="1343386" cy="35208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175">
            <a:solidFill>
              <a:srgbClr val="004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＼</a:t>
            </a:r>
            <a:r>
              <a:rPr lang="en-US" altLang="ja-JP" sz="1200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Pick Up</a:t>
            </a:r>
            <a:r>
              <a:rPr lang="ja-JP" altLang="en-US" sz="1200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／</a:t>
            </a:r>
            <a:endParaRPr kumimoji="1" lang="ja-JP" altLang="en-US" sz="1200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427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F89E8-59A8-B423-851B-66A5692D3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3078FECA-E070-A34C-C5A9-20C38739901E}"/>
              </a:ext>
            </a:extLst>
          </p:cNvPr>
          <p:cNvSpPr txBox="1">
            <a:spLocks/>
          </p:cNvSpPr>
          <p:nvPr/>
        </p:nvSpPr>
        <p:spPr>
          <a:xfrm>
            <a:off x="406278" y="415740"/>
            <a:ext cx="4233455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目次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B9AF25C-CCBB-CE80-AECE-F908B80E3AFC}"/>
              </a:ext>
            </a:extLst>
          </p:cNvPr>
          <p:cNvGrpSpPr/>
          <p:nvPr/>
        </p:nvGrpSpPr>
        <p:grpSpPr>
          <a:xfrm>
            <a:off x="3068488" y="1702362"/>
            <a:ext cx="6055024" cy="4121193"/>
            <a:chOff x="2561477" y="1770096"/>
            <a:chExt cx="6055024" cy="4121193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E263BFAA-D53B-9658-D7F2-E36D0C7033E2}"/>
                </a:ext>
              </a:extLst>
            </p:cNvPr>
            <p:cNvSpPr txBox="1"/>
            <p:nvPr/>
          </p:nvSpPr>
          <p:spPr>
            <a:xfrm>
              <a:off x="2561477" y="1770096"/>
              <a:ext cx="4333297" cy="4121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はじめに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よくある</a:t>
              </a: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</a:t>
              </a: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つの課題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現状維持と解決した場合の違い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具体的な解決策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課題解決の事例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課題解決に役立つサービス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サービス活用事例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費用対効果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お問い合わせ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関連資料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会社概要</a:t>
              </a:r>
              <a:endParaRPr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70E3700-F4E6-B6AC-59FD-A7000B3D26BC}"/>
                </a:ext>
              </a:extLst>
            </p:cNvPr>
            <p:cNvSpPr txBox="1"/>
            <p:nvPr/>
          </p:nvSpPr>
          <p:spPr>
            <a:xfrm>
              <a:off x="7884367" y="1770096"/>
              <a:ext cx="732134" cy="4121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4p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5p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6p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7p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8p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9p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10p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11p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12p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13p</a:t>
              </a:r>
            </a:p>
            <a:p>
              <a:pPr>
                <a:lnSpc>
                  <a:spcPct val="150000"/>
                </a:lnSpc>
              </a:pPr>
              <a:r>
                <a:rPr lang="en-US" altLang="ja-JP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14p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7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EC681-75EF-DF50-55D2-D7849CCA5F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1C53ED1F-8DCC-A2E6-9733-9E30771DF372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4233455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はじめに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574AAD-7B01-1623-A343-C4B01B75DA9D}"/>
              </a:ext>
            </a:extLst>
          </p:cNvPr>
          <p:cNvSpPr txBox="1"/>
          <p:nvPr/>
        </p:nvSpPr>
        <p:spPr>
          <a:xfrm>
            <a:off x="380876" y="1954761"/>
            <a:ext cx="5966584" cy="3382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ホワイトペーパーのテーマに対する背景（なぜこのような状況になっているのか）を、簡単に説明する情報を入れ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674A659-E0D4-1D61-FA26-823FDED72BFC}"/>
              </a:ext>
            </a:extLst>
          </p:cNvPr>
          <p:cNvSpPr/>
          <p:nvPr/>
        </p:nvSpPr>
        <p:spPr>
          <a:xfrm>
            <a:off x="6946682" y="1707047"/>
            <a:ext cx="4864441" cy="3877959"/>
          </a:xfrm>
          <a:prstGeom prst="roundRect">
            <a:avLst>
              <a:gd name="adj" fmla="val 1799"/>
            </a:avLst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7602B2-E15F-B486-A039-D48ABA551D65}"/>
              </a:ext>
            </a:extLst>
          </p:cNvPr>
          <p:cNvSpPr txBox="1"/>
          <p:nvPr/>
        </p:nvSpPr>
        <p:spPr>
          <a:xfrm>
            <a:off x="6946681" y="1984736"/>
            <a:ext cx="486444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データ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7DB11745-8A5D-1364-9F30-07ED6B7E79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5965287"/>
              </p:ext>
            </p:extLst>
          </p:nvPr>
        </p:nvGraphicFramePr>
        <p:xfrm>
          <a:off x="7153862" y="2462329"/>
          <a:ext cx="4450080" cy="287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826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FA09EC-3317-6D0B-D192-0FB1028A2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32E999F3-180B-B366-B8EE-413DC5FC2A3C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よくある</a:t>
            </a:r>
            <a:r>
              <a:rPr lang="en-US" altLang="ja-JP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つの課題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E8F3CB-D5A5-DC87-0A72-27F301881359}"/>
              </a:ext>
            </a:extLst>
          </p:cNvPr>
          <p:cNvSpPr txBox="1"/>
          <p:nvPr/>
        </p:nvSpPr>
        <p:spPr>
          <a:xfrm>
            <a:off x="374420" y="4673370"/>
            <a:ext cx="3535119" cy="1535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EB5FC45-0991-3114-54F4-C5FE7C334E39}"/>
              </a:ext>
            </a:extLst>
          </p:cNvPr>
          <p:cNvSpPr/>
          <p:nvPr/>
        </p:nvSpPr>
        <p:spPr>
          <a:xfrm>
            <a:off x="461215" y="1432559"/>
            <a:ext cx="3448324" cy="3080173"/>
          </a:xfrm>
          <a:prstGeom prst="roundRect">
            <a:avLst>
              <a:gd name="adj" fmla="val 3567"/>
            </a:avLst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679ACB2-13AE-BA46-3C16-268A07FAAC20}"/>
              </a:ext>
            </a:extLst>
          </p:cNvPr>
          <p:cNvSpPr/>
          <p:nvPr/>
        </p:nvSpPr>
        <p:spPr>
          <a:xfrm>
            <a:off x="4407713" y="1432559"/>
            <a:ext cx="3448324" cy="3080173"/>
          </a:xfrm>
          <a:prstGeom prst="roundRect">
            <a:avLst>
              <a:gd name="adj" fmla="val 3567"/>
            </a:avLst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B4E7C7-4121-5FC9-CCA7-B6BF8E67C5E3}"/>
              </a:ext>
            </a:extLst>
          </p:cNvPr>
          <p:cNvSpPr txBox="1"/>
          <p:nvPr/>
        </p:nvSpPr>
        <p:spPr>
          <a:xfrm>
            <a:off x="4407713" y="4673370"/>
            <a:ext cx="3535119" cy="1535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F36CA4-FDCE-E0AC-EFF2-3F36CF490A58}"/>
              </a:ext>
            </a:extLst>
          </p:cNvPr>
          <p:cNvSpPr txBox="1"/>
          <p:nvPr/>
        </p:nvSpPr>
        <p:spPr>
          <a:xfrm>
            <a:off x="8354209" y="4673370"/>
            <a:ext cx="3535119" cy="1535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テキストが入ります。テキストが入ります。テキストが入ります。テキストが入ります。テキストが入ります。テキストが入ります。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B444CF2-B59D-FBEB-E549-7393921F190D}"/>
              </a:ext>
            </a:extLst>
          </p:cNvPr>
          <p:cNvSpPr/>
          <p:nvPr/>
        </p:nvSpPr>
        <p:spPr>
          <a:xfrm>
            <a:off x="1930107" y="1200149"/>
            <a:ext cx="510540" cy="510540"/>
          </a:xfrm>
          <a:prstGeom prst="ellipse">
            <a:avLst/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</a:rPr>
              <a:t>1</a:t>
            </a:r>
            <a:endParaRPr kumimoji="1" lang="ja-JP" altLang="en-US" b="1" dirty="0">
              <a:latin typeface="Arial" panose="020B0604020202020204" pitchFamily="34" charset="0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1DF5097-793E-C762-121B-469EDF1A7080}"/>
              </a:ext>
            </a:extLst>
          </p:cNvPr>
          <p:cNvSpPr/>
          <p:nvPr/>
        </p:nvSpPr>
        <p:spPr>
          <a:xfrm>
            <a:off x="5876605" y="1200149"/>
            <a:ext cx="510540" cy="510540"/>
          </a:xfrm>
          <a:prstGeom prst="ellipse">
            <a:avLst/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</a:rPr>
              <a:t>2</a:t>
            </a:r>
            <a:endParaRPr kumimoji="1" lang="ja-JP" altLang="en-US" b="1" dirty="0">
              <a:latin typeface="Arial" panose="020B0604020202020204" pitchFamily="34" charset="0"/>
            </a:endParaRPr>
          </a:p>
        </p:txBody>
      </p:sp>
      <p:sp>
        <p:nvSpPr>
          <p:cNvPr id="236" name="四角形: 角を丸くする 235">
            <a:extLst>
              <a:ext uri="{FF2B5EF4-FFF2-40B4-BE49-F238E27FC236}">
                <a16:creationId xmlns:a16="http://schemas.microsoft.com/office/drawing/2014/main" id="{432DBAA9-544C-280F-2AF4-62414B9778DA}"/>
              </a:ext>
            </a:extLst>
          </p:cNvPr>
          <p:cNvSpPr/>
          <p:nvPr/>
        </p:nvSpPr>
        <p:spPr>
          <a:xfrm>
            <a:off x="8354209" y="1432559"/>
            <a:ext cx="3448324" cy="3080173"/>
          </a:xfrm>
          <a:prstGeom prst="roundRect">
            <a:avLst>
              <a:gd name="adj" fmla="val 3567"/>
            </a:avLst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bg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7" name="楕円 236">
            <a:extLst>
              <a:ext uri="{FF2B5EF4-FFF2-40B4-BE49-F238E27FC236}">
                <a16:creationId xmlns:a16="http://schemas.microsoft.com/office/drawing/2014/main" id="{564CF8DD-A761-7EB8-DEDD-91CB35D1E86B}"/>
              </a:ext>
            </a:extLst>
          </p:cNvPr>
          <p:cNvSpPr/>
          <p:nvPr/>
        </p:nvSpPr>
        <p:spPr>
          <a:xfrm>
            <a:off x="9823101" y="1200149"/>
            <a:ext cx="510540" cy="510540"/>
          </a:xfrm>
          <a:prstGeom prst="ellipse">
            <a:avLst/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</a:rPr>
              <a:t>3</a:t>
            </a:r>
            <a:endParaRPr kumimoji="1" lang="ja-JP" altLang="en-US" b="1" dirty="0">
              <a:latin typeface="Arial" panose="020B0604020202020204" pitchFamily="34" charset="0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9051AA2-D5E2-653C-0484-3B5914734095}"/>
              </a:ext>
            </a:extLst>
          </p:cNvPr>
          <p:cNvGrpSpPr/>
          <p:nvPr/>
        </p:nvGrpSpPr>
        <p:grpSpPr>
          <a:xfrm>
            <a:off x="9430014" y="1943099"/>
            <a:ext cx="1296714" cy="2335243"/>
            <a:chOff x="5807969" y="2708920"/>
            <a:chExt cx="1079586" cy="1944218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47B90396-A4A0-0BE5-6889-1A253B96FFA8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33">
              <a:extLst>
                <a:ext uri="{FF2B5EF4-FFF2-40B4-BE49-F238E27FC236}">
                  <a16:creationId xmlns:a16="http://schemas.microsoft.com/office/drawing/2014/main" id="{11756A0C-6F96-AD38-D16A-C73C88E857A0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3EEA852-0F71-2AD3-CDD1-23ED4E533589}"/>
              </a:ext>
            </a:extLst>
          </p:cNvPr>
          <p:cNvGrpSpPr/>
          <p:nvPr/>
        </p:nvGrpSpPr>
        <p:grpSpPr>
          <a:xfrm>
            <a:off x="5483518" y="1943099"/>
            <a:ext cx="1296714" cy="2335243"/>
            <a:chOff x="5807969" y="2708920"/>
            <a:chExt cx="1079586" cy="1944218"/>
          </a:xfrm>
        </p:grpSpPr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65E5C38D-A576-3E6C-4438-3BE440639474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楕円 33">
              <a:extLst>
                <a:ext uri="{FF2B5EF4-FFF2-40B4-BE49-F238E27FC236}">
                  <a16:creationId xmlns:a16="http://schemas.microsoft.com/office/drawing/2014/main" id="{5C02E96C-24B7-F261-1EE1-47E321FB8316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FE8F55B-7BB6-0139-3E1D-641F6BCC9204}"/>
              </a:ext>
            </a:extLst>
          </p:cNvPr>
          <p:cNvGrpSpPr/>
          <p:nvPr/>
        </p:nvGrpSpPr>
        <p:grpSpPr>
          <a:xfrm>
            <a:off x="1493622" y="1943099"/>
            <a:ext cx="1296714" cy="2335243"/>
            <a:chOff x="5807969" y="2708920"/>
            <a:chExt cx="1079586" cy="1944218"/>
          </a:xfrm>
        </p:grpSpPr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7BFF893F-A06E-BBEF-ED9F-FE04046B502B}"/>
                </a:ext>
              </a:extLst>
            </p:cNvPr>
            <p:cNvSpPr/>
            <p:nvPr/>
          </p:nvSpPr>
          <p:spPr>
            <a:xfrm>
              <a:off x="6023649" y="2708920"/>
              <a:ext cx="648208" cy="6482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楕円 33">
              <a:extLst>
                <a:ext uri="{FF2B5EF4-FFF2-40B4-BE49-F238E27FC236}">
                  <a16:creationId xmlns:a16="http://schemas.microsoft.com/office/drawing/2014/main" id="{FE5405F0-8DFD-2CBC-773D-F6D0871AC040}"/>
                </a:ext>
              </a:extLst>
            </p:cNvPr>
            <p:cNvSpPr/>
            <p:nvPr/>
          </p:nvSpPr>
          <p:spPr>
            <a:xfrm rot="5400000">
              <a:off x="5739773" y="3505357"/>
              <a:ext cx="1215977" cy="1079586"/>
            </a:xfrm>
            <a:custGeom>
              <a:avLst/>
              <a:gdLst>
                <a:gd name="connsiteX0" fmla="*/ 0 w 943849"/>
                <a:gd name="connsiteY0" fmla="*/ 471925 h 943849"/>
                <a:gd name="connsiteX1" fmla="*/ 471925 w 943849"/>
                <a:gd name="connsiteY1" fmla="*/ 0 h 943849"/>
                <a:gd name="connsiteX2" fmla="*/ 943850 w 943849"/>
                <a:gd name="connsiteY2" fmla="*/ 471925 h 943849"/>
                <a:gd name="connsiteX3" fmla="*/ 471925 w 943849"/>
                <a:gd name="connsiteY3" fmla="*/ 943850 h 943849"/>
                <a:gd name="connsiteX4" fmla="*/ 0 w 943849"/>
                <a:gd name="connsiteY4" fmla="*/ 471925 h 943849"/>
                <a:gd name="connsiteX0" fmla="*/ 0 w 707367"/>
                <a:gd name="connsiteY0" fmla="*/ 487714 h 943898"/>
                <a:gd name="connsiteX1" fmla="*/ 235442 w 707367"/>
                <a:gd name="connsiteY1" fmla="*/ 23 h 943898"/>
                <a:gd name="connsiteX2" fmla="*/ 707367 w 707367"/>
                <a:gd name="connsiteY2" fmla="*/ 471948 h 943898"/>
                <a:gd name="connsiteX3" fmla="*/ 235442 w 707367"/>
                <a:gd name="connsiteY3" fmla="*/ 943873 h 943898"/>
                <a:gd name="connsiteX4" fmla="*/ 0 w 707367"/>
                <a:gd name="connsiteY4" fmla="*/ 487714 h 943898"/>
                <a:gd name="connsiteX0" fmla="*/ 0 w 707370"/>
                <a:gd name="connsiteY0" fmla="*/ 456188 h 943898"/>
                <a:gd name="connsiteX1" fmla="*/ 235445 w 707370"/>
                <a:gd name="connsiteY1" fmla="*/ 25 h 943898"/>
                <a:gd name="connsiteX2" fmla="*/ 707370 w 707370"/>
                <a:gd name="connsiteY2" fmla="*/ 471950 h 943898"/>
                <a:gd name="connsiteX3" fmla="*/ 235445 w 707370"/>
                <a:gd name="connsiteY3" fmla="*/ 943875 h 943898"/>
                <a:gd name="connsiteX4" fmla="*/ 0 w 707370"/>
                <a:gd name="connsiteY4" fmla="*/ 456188 h 943898"/>
                <a:gd name="connsiteX0" fmla="*/ 0 w 707370"/>
                <a:gd name="connsiteY0" fmla="*/ 456188 h 943912"/>
                <a:gd name="connsiteX1" fmla="*/ 235445 w 707370"/>
                <a:gd name="connsiteY1" fmla="*/ 25 h 943912"/>
                <a:gd name="connsiteX2" fmla="*/ 707370 w 707370"/>
                <a:gd name="connsiteY2" fmla="*/ 471950 h 943912"/>
                <a:gd name="connsiteX3" fmla="*/ 235445 w 707370"/>
                <a:gd name="connsiteY3" fmla="*/ 943875 h 943912"/>
                <a:gd name="connsiteX4" fmla="*/ 0 w 707370"/>
                <a:gd name="connsiteY4" fmla="*/ 456188 h 94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370" h="943912">
                  <a:moveTo>
                    <a:pt x="0" y="456188"/>
                  </a:moveTo>
                  <a:cubicBezTo>
                    <a:pt x="0" y="195551"/>
                    <a:pt x="117550" y="-2602"/>
                    <a:pt x="235445" y="25"/>
                  </a:cubicBezTo>
                  <a:cubicBezTo>
                    <a:pt x="353340" y="2652"/>
                    <a:pt x="707371" y="133815"/>
                    <a:pt x="707370" y="471950"/>
                  </a:cubicBezTo>
                  <a:cubicBezTo>
                    <a:pt x="707369" y="810085"/>
                    <a:pt x="353340" y="946502"/>
                    <a:pt x="235445" y="943875"/>
                  </a:cubicBezTo>
                  <a:cubicBezTo>
                    <a:pt x="117550" y="941248"/>
                    <a:pt x="0" y="716825"/>
                    <a:pt x="0" y="45618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/>
                <a:t>イラスト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アイコン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画像</a:t>
              </a:r>
              <a:endParaRPr kumimoji="1" lang="en-US" altLang="ja-JP" sz="1100" dirty="0"/>
            </a:p>
            <a:p>
              <a:pPr algn="ctr"/>
              <a:r>
                <a:rPr kumimoji="1" lang="ja-JP" altLang="en-US" sz="1100" dirty="0"/>
                <a:t>など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627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3B31E-4104-6B59-E26B-CBF46A5A0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788EB554-DB4E-A186-D9C8-C7779C18BD3C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現状維持と解決した場合の違い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7A68F87-7ACC-FE7C-F052-57B0AA4CB1C0}"/>
              </a:ext>
            </a:extLst>
          </p:cNvPr>
          <p:cNvSpPr/>
          <p:nvPr/>
        </p:nvSpPr>
        <p:spPr>
          <a:xfrm>
            <a:off x="422564" y="1160674"/>
            <a:ext cx="5458855" cy="4909926"/>
          </a:xfrm>
          <a:prstGeom prst="roundRect">
            <a:avLst>
              <a:gd name="adj" fmla="val 1845"/>
            </a:avLst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0F09F9A-0885-3D95-DCE6-7DBE01B13C1D}"/>
              </a:ext>
            </a:extLst>
          </p:cNvPr>
          <p:cNvSpPr/>
          <p:nvPr/>
        </p:nvSpPr>
        <p:spPr>
          <a:xfrm>
            <a:off x="6304169" y="1160674"/>
            <a:ext cx="5472363" cy="4909926"/>
          </a:xfrm>
          <a:prstGeom prst="roundRect">
            <a:avLst>
              <a:gd name="adj" fmla="val 1712"/>
            </a:avLst>
          </a:prstGeom>
          <a:solidFill>
            <a:schemeClr val="bg1"/>
          </a:solidFill>
          <a:ln>
            <a:solidFill>
              <a:srgbClr val="004EA2"/>
            </a:solidFill>
          </a:ln>
          <a:effectLst>
            <a:outerShdw blurRad="254000" dist="38100" dir="5400000" algn="t" rotWithShape="0">
              <a:schemeClr val="bg1">
                <a:lumMod val="50000"/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四角形: 上の 2 つの角を丸める 3">
            <a:extLst>
              <a:ext uri="{FF2B5EF4-FFF2-40B4-BE49-F238E27FC236}">
                <a16:creationId xmlns:a16="http://schemas.microsoft.com/office/drawing/2014/main" id="{94AE1A4A-7B7F-C472-1D6D-F5AA84648EEB}"/>
              </a:ext>
            </a:extLst>
          </p:cNvPr>
          <p:cNvSpPr/>
          <p:nvPr/>
        </p:nvSpPr>
        <p:spPr>
          <a:xfrm>
            <a:off x="422564" y="1160674"/>
            <a:ext cx="5458855" cy="695044"/>
          </a:xfrm>
          <a:prstGeom prst="round2SameRect">
            <a:avLst>
              <a:gd name="adj1" fmla="val 9594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現状維持</a:t>
            </a:r>
          </a:p>
        </p:txBody>
      </p:sp>
      <p:sp>
        <p:nvSpPr>
          <p:cNvPr id="5" name="四角形: 上の 2 つの角を丸める 4">
            <a:extLst>
              <a:ext uri="{FF2B5EF4-FFF2-40B4-BE49-F238E27FC236}">
                <a16:creationId xmlns:a16="http://schemas.microsoft.com/office/drawing/2014/main" id="{83B3E6AE-0144-A1FA-E3F5-EF781D54D10F}"/>
              </a:ext>
            </a:extLst>
          </p:cNvPr>
          <p:cNvSpPr/>
          <p:nvPr/>
        </p:nvSpPr>
        <p:spPr>
          <a:xfrm>
            <a:off x="6310928" y="1160674"/>
            <a:ext cx="5472363" cy="695044"/>
          </a:xfrm>
          <a:prstGeom prst="round2SameRect">
            <a:avLst>
              <a:gd name="adj1" fmla="val 9594"/>
              <a:gd name="adj2" fmla="val 0"/>
            </a:avLst>
          </a:prstGeom>
          <a:solidFill>
            <a:srgbClr val="004EA2"/>
          </a:solidFill>
          <a:ln>
            <a:solidFill>
              <a:srgbClr val="004EA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解決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2BA9A3-1F66-8017-01B0-3CE16104A16B}"/>
              </a:ext>
            </a:extLst>
          </p:cNvPr>
          <p:cNvSpPr txBox="1"/>
          <p:nvPr/>
        </p:nvSpPr>
        <p:spPr>
          <a:xfrm>
            <a:off x="664633" y="2135267"/>
            <a:ext cx="4756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389F8A3-5DB5-4632-B354-0050B3194233}"/>
              </a:ext>
            </a:extLst>
          </p:cNvPr>
          <p:cNvSpPr txBox="1"/>
          <p:nvPr/>
        </p:nvSpPr>
        <p:spPr>
          <a:xfrm>
            <a:off x="664633" y="2449746"/>
            <a:ext cx="4756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EE6D05-48E2-4939-74B3-49B632FC9101}"/>
              </a:ext>
            </a:extLst>
          </p:cNvPr>
          <p:cNvSpPr txBox="1"/>
          <p:nvPr/>
        </p:nvSpPr>
        <p:spPr>
          <a:xfrm>
            <a:off x="6607282" y="2135267"/>
            <a:ext cx="4756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708C21C-0C59-94CF-AB8E-D0028B70DF48}"/>
              </a:ext>
            </a:extLst>
          </p:cNvPr>
          <p:cNvSpPr txBox="1"/>
          <p:nvPr/>
        </p:nvSpPr>
        <p:spPr>
          <a:xfrm>
            <a:off x="6607282" y="2449746"/>
            <a:ext cx="4756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4EA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rgbClr val="004EA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rgbClr val="004EA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7944CF9-A91A-0793-7034-A9C6B5716699}"/>
              </a:ext>
            </a:extLst>
          </p:cNvPr>
          <p:cNvSpPr txBox="1"/>
          <p:nvPr/>
        </p:nvSpPr>
        <p:spPr>
          <a:xfrm>
            <a:off x="664633" y="4261317"/>
            <a:ext cx="4756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4CBD978-8C6D-9332-2B77-788BF51C921B}"/>
              </a:ext>
            </a:extLst>
          </p:cNvPr>
          <p:cNvSpPr txBox="1"/>
          <p:nvPr/>
        </p:nvSpPr>
        <p:spPr>
          <a:xfrm>
            <a:off x="664633" y="4575796"/>
            <a:ext cx="4756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029B470-F101-1891-595D-ABA22CD6B3A2}"/>
              </a:ext>
            </a:extLst>
          </p:cNvPr>
          <p:cNvSpPr txBox="1"/>
          <p:nvPr/>
        </p:nvSpPr>
        <p:spPr>
          <a:xfrm>
            <a:off x="6607282" y="4261317"/>
            <a:ext cx="4756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CA3BAB4-5F5A-063D-B34E-ECF9DC1601D8}"/>
              </a:ext>
            </a:extLst>
          </p:cNvPr>
          <p:cNvSpPr txBox="1"/>
          <p:nvPr/>
        </p:nvSpPr>
        <p:spPr>
          <a:xfrm>
            <a:off x="6607282" y="4575796"/>
            <a:ext cx="4756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4EA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rgbClr val="004EA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Clr>
                <a:srgbClr val="004EA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テキストが入ります</a:t>
            </a:r>
            <a:endParaRPr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92DBF71-ECC1-1F45-E225-31A7E916AEBF}"/>
              </a:ext>
            </a:extLst>
          </p:cNvPr>
          <p:cNvCxnSpPr>
            <a:cxnSpLocks/>
          </p:cNvCxnSpPr>
          <p:nvPr/>
        </p:nvCxnSpPr>
        <p:spPr>
          <a:xfrm>
            <a:off x="741218" y="3906982"/>
            <a:ext cx="4786746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F109E48-3BC0-508F-A423-FB518230A6FC}"/>
              </a:ext>
            </a:extLst>
          </p:cNvPr>
          <p:cNvCxnSpPr>
            <a:cxnSpLocks/>
          </p:cNvCxnSpPr>
          <p:nvPr/>
        </p:nvCxnSpPr>
        <p:spPr>
          <a:xfrm>
            <a:off x="6646977" y="3906982"/>
            <a:ext cx="4786746" cy="0"/>
          </a:xfrm>
          <a:prstGeom prst="line">
            <a:avLst/>
          </a:prstGeom>
          <a:ln w="3175">
            <a:solidFill>
              <a:srgbClr val="004EA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00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C12D95-5D05-07B1-5627-6EE2BDFD8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タイトル 1">
            <a:extLst>
              <a:ext uri="{FF2B5EF4-FFF2-40B4-BE49-F238E27FC236}">
                <a16:creationId xmlns:a16="http://schemas.microsoft.com/office/drawing/2014/main" id="{7B77CC4F-BBC1-4F92-0035-A8661275C70F}"/>
              </a:ext>
            </a:extLst>
          </p:cNvPr>
          <p:cNvSpPr txBox="1">
            <a:spLocks/>
          </p:cNvSpPr>
          <p:nvPr/>
        </p:nvSpPr>
        <p:spPr>
          <a:xfrm>
            <a:off x="338542" y="415740"/>
            <a:ext cx="9059458" cy="608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400" b="0" kern="1200">
                <a:solidFill>
                  <a:schemeClr val="tx1"/>
                </a:solidFill>
                <a:latin typeface="A-OTF UD新ゴ Pro B" panose="020B0700000000000000" pitchFamily="34" charset="-128"/>
                <a:ea typeface="A-OTF UD新ゴ Pro B" panose="020B0700000000000000" pitchFamily="34" charset="-128"/>
                <a:cs typeface="+mj-cs"/>
              </a:defRPr>
            </a:lvl1pPr>
          </a:lstStyle>
          <a:p>
            <a:r>
              <a:rPr lang="ja-JP" altLang="en-US" sz="3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具体的な解決策</a:t>
            </a: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B813E350-4DD5-0383-5A86-C47726BEE76E}"/>
              </a:ext>
            </a:extLst>
          </p:cNvPr>
          <p:cNvSpPr/>
          <p:nvPr/>
        </p:nvSpPr>
        <p:spPr>
          <a:xfrm>
            <a:off x="1898650" y="2401459"/>
            <a:ext cx="8394700" cy="2864230"/>
          </a:xfrm>
          <a:prstGeom prst="triangle">
            <a:avLst/>
          </a:prstGeom>
          <a:solidFill>
            <a:schemeClr val="bg1"/>
          </a:solidFill>
          <a:ln>
            <a:solidFill>
              <a:srgbClr val="004EA2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ADC0CB1-363B-37F9-F47F-E449FE97DF56}"/>
              </a:ext>
            </a:extLst>
          </p:cNvPr>
          <p:cNvSpPr/>
          <p:nvPr/>
        </p:nvSpPr>
        <p:spPr>
          <a:xfrm>
            <a:off x="546223" y="4122420"/>
            <a:ext cx="5267141" cy="2057916"/>
          </a:xfrm>
          <a:prstGeom prst="roundRect">
            <a:avLst>
              <a:gd name="adj" fmla="val 3609"/>
            </a:avLst>
          </a:prstGeom>
          <a:solidFill>
            <a:schemeClr val="bg1"/>
          </a:solidFill>
          <a:ln>
            <a:noFill/>
          </a:ln>
          <a:effectLst>
            <a:outerShdw blurRad="254000" dist="50800" dir="5400000" algn="ctr" rotWithShape="0">
              <a:srgbClr val="9EAEB8">
                <a:alpha val="20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21C25DC-EFA2-3FF4-F935-81C8EE1E80F9}"/>
              </a:ext>
            </a:extLst>
          </p:cNvPr>
          <p:cNvSpPr/>
          <p:nvPr/>
        </p:nvSpPr>
        <p:spPr>
          <a:xfrm>
            <a:off x="6378637" y="4122420"/>
            <a:ext cx="5267141" cy="2057916"/>
          </a:xfrm>
          <a:prstGeom prst="roundRect">
            <a:avLst>
              <a:gd name="adj" fmla="val 3609"/>
            </a:avLst>
          </a:prstGeom>
          <a:solidFill>
            <a:schemeClr val="bg1"/>
          </a:solidFill>
          <a:ln>
            <a:noFill/>
          </a:ln>
          <a:effectLst>
            <a:outerShdw blurRad="254000" dist="50800" dir="5400000" algn="ctr" rotWithShape="0">
              <a:srgbClr val="9EAEB8">
                <a:alpha val="20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E0DA42-D65B-38D5-63DA-8152D7990484}"/>
              </a:ext>
            </a:extLst>
          </p:cNvPr>
          <p:cNvSpPr txBox="1"/>
          <p:nvPr/>
        </p:nvSpPr>
        <p:spPr>
          <a:xfrm>
            <a:off x="1601912" y="4306515"/>
            <a:ext cx="3086904" cy="471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b="1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テキストが入ります</a:t>
            </a:r>
            <a:endParaRPr lang="en-US" altLang="ja-JP" b="1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5DB6A7-567D-D53C-DE35-59EE62B1693D}"/>
              </a:ext>
            </a:extLst>
          </p:cNvPr>
          <p:cNvSpPr txBox="1"/>
          <p:nvPr/>
        </p:nvSpPr>
        <p:spPr>
          <a:xfrm>
            <a:off x="7640056" y="4316708"/>
            <a:ext cx="2758786" cy="471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b="1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テキストが入ります</a:t>
            </a:r>
            <a:endParaRPr lang="en-US" altLang="ja-JP" b="1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DC4473F5-8FF0-7926-9C25-95BB1DA7B13E}"/>
              </a:ext>
            </a:extLst>
          </p:cNvPr>
          <p:cNvSpPr/>
          <p:nvPr/>
        </p:nvSpPr>
        <p:spPr>
          <a:xfrm>
            <a:off x="3145364" y="1170723"/>
            <a:ext cx="5901273" cy="2057916"/>
          </a:xfrm>
          <a:prstGeom prst="roundRect">
            <a:avLst>
              <a:gd name="adj" fmla="val 3609"/>
            </a:avLst>
          </a:prstGeom>
          <a:solidFill>
            <a:schemeClr val="bg1"/>
          </a:solidFill>
          <a:ln>
            <a:noFill/>
          </a:ln>
          <a:effectLst>
            <a:outerShdw blurRad="254000" dist="50800" dir="5400000" algn="ctr" rotWithShape="0">
              <a:srgbClr val="9EAEB8">
                <a:alpha val="20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680FBBB-0699-D4FD-0E43-5325B11D4C18}"/>
              </a:ext>
            </a:extLst>
          </p:cNvPr>
          <p:cNvSpPr txBox="1"/>
          <p:nvPr/>
        </p:nvSpPr>
        <p:spPr>
          <a:xfrm>
            <a:off x="4481045" y="1350571"/>
            <a:ext cx="3229911" cy="471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b="1" dirty="0">
                <a:solidFill>
                  <a:srgbClr val="004EA2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テキストが入ります</a:t>
            </a:r>
            <a:endParaRPr lang="en-US" altLang="ja-JP" b="1" dirty="0">
              <a:solidFill>
                <a:srgbClr val="004EA2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7C6E19-4C5A-E0D1-F547-A17155CBAFF1}"/>
              </a:ext>
            </a:extLst>
          </p:cNvPr>
          <p:cNvSpPr txBox="1"/>
          <p:nvPr/>
        </p:nvSpPr>
        <p:spPr>
          <a:xfrm>
            <a:off x="3318054" y="1897253"/>
            <a:ext cx="5555893" cy="1032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40FF0D-BD1A-2A2C-B296-973C29379923}"/>
              </a:ext>
            </a:extLst>
          </p:cNvPr>
          <p:cNvSpPr txBox="1"/>
          <p:nvPr/>
        </p:nvSpPr>
        <p:spPr>
          <a:xfrm>
            <a:off x="648711" y="4896056"/>
            <a:ext cx="5098693" cy="1032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79721E7-AD8E-6305-890D-7704008482BD}"/>
              </a:ext>
            </a:extLst>
          </p:cNvPr>
          <p:cNvSpPr txBox="1"/>
          <p:nvPr/>
        </p:nvSpPr>
        <p:spPr>
          <a:xfrm>
            <a:off x="6489294" y="4896056"/>
            <a:ext cx="5098693" cy="1032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テキストが入ります。テキストが入ります。テキストが入ります。テキストが入ります。テキストが入ります。テキストが入ります。テキストが入ります。テキストが入ります。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E8519EC-1AEB-AF25-453D-7CB1FE0378EE}"/>
              </a:ext>
            </a:extLst>
          </p:cNvPr>
          <p:cNvSpPr/>
          <p:nvPr/>
        </p:nvSpPr>
        <p:spPr>
          <a:xfrm>
            <a:off x="5081144" y="2973317"/>
            <a:ext cx="2057916" cy="2057916"/>
          </a:xfrm>
          <a:prstGeom prst="ellipse">
            <a:avLst/>
          </a:prstGeom>
          <a:solidFill>
            <a:srgbClr val="004E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43B867-B5C8-4B75-5DBC-26C5A73EE570}"/>
              </a:ext>
            </a:extLst>
          </p:cNvPr>
          <p:cNvSpPr txBox="1"/>
          <p:nvPr/>
        </p:nvSpPr>
        <p:spPr>
          <a:xfrm>
            <a:off x="4481045" y="3483727"/>
            <a:ext cx="3229911" cy="989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テキストが</a:t>
            </a:r>
            <a:endParaRPr lang="en-US" altLang="ja-JP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ja-JP" altLang="en-US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入ります</a:t>
            </a:r>
            <a:endParaRPr lang="en-US" altLang="ja-JP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545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Application>Microsoft Office PowerPoint</Application>
  <PresentationFormat>ワイド画面</PresentationFormat>
  <Paragraphs>193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游ゴシック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2025-08-26T04:47:29Z</dcterms:created>
  <dcterms:modified xsi:type="dcterms:W3CDTF">2025-08-26T04:47:46Z</dcterms:modified>
</cp:coreProperties>
</file>